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1400413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965"/>
    <p:restoredTop sz="96327"/>
  </p:normalViewPr>
  <p:slideViewPr>
    <p:cSldViewPr snapToGrid="0">
      <p:cViewPr>
        <p:scale>
          <a:sx n="130" d="100"/>
          <a:sy n="130" d="100"/>
        </p:scale>
        <p:origin x="-21800" y="-12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12:17:04.28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134 338 16383,'-46'44'0,"9"-6"0,34-34 0,63-44 0,-41 21 0,49-31 0,-46 31 0,-11 9 0,32-26 0,6-3 0,-19 16 0,38-29 0,0 4 0,-39 35 0,56-38 0,-68 43 0,13-8 0,-66 67 0,26-30 0,-35 39 0,4-8 0,24-34 0,-28 34 0,-27 7 0,41-31 0,-29 23 0,1-2 0,31-27 0,-18 20 0,2 0 0,24-21 0,-40 46 0,47-42 0,-6 3 0,74-58 0,-30 13 0,43-29 0,10 1 0,-36 21 0,31-11 0,0 1 0,-26 8 0,34-5 0,-3 1 0,-42 12 0,40-9 0,-3 1 0,-49 13 0,49-13 0,-64 21 0,-56 63 0,30-35 0,-40 44 0,42-52 0,2 5 0,-8 2 0,0 2 0,0 0 0,5-7 0,-34 50 0,29-39 0,-16 24 0,3 0 0,19-26 0,-19 27 0,22-9 0,7-27 0,-6 41 0,10-45 0,51-42 0,-21 9 0,39-45 0,-16 25 0,-3 3 0,1-1 0,29-16 0,-1 3 0,-32 26 0,16-11 0,-1 1 0,-27 16 0,38-27 0,-60 39 0,-73 55 0,27-15 0,-10 3 0,-3 1 0,0 8 0,24-23 0,-23 17 0,-1 0 0,25-16 0,-28 21 0,1 0 0,27-20 0,-12 16 0,0-1 0,17-15 0,-21 38 0,32-48 0,63-39 0,-28 8 0,49-40 0,-47 38 0,36-28 0,-25 22 0,6-6 0,-2 2 0,-23 17 0,22-11 0,-84 84 0,31-38 0,-37 49 0,34-49 0,-9 30 0,8-26 0,-10 42 0,17-60 0,1 24 0,-4-8 0,18-5 0,22 2 0,-9-18 0,14-8 0,-110 29 0,46-19 0,-64 24 0,29-11 0,32-12 0,-38 19 0,52-24 0,-10 13 0,71-62 0,-44 42 0,45-42 0,-54 51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12:17:04.28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1 506 16383,'58'-8'0,"-8"4"0,-46-3 0,15-6 0,4-6 0,9-6 0,2-3 0,19-13 0,1 0 0,-13 7 0,29-18 0,-5 2 0,-45 33 0,56-41 0,-59 42 0,47-36 0,-50 43 0,24-23 0,-53 99 0,14-56 0,-19 61 0,14-65 0,-14 38 0,12-23 0,-14 30 0,0 1 0,12-22 0,-9 31 0,-1 0 0,11-32 0,-5 62 0,11-69 0,6 11 0,42-47 0,-22 4 0,48-26 0,-46 22 0,28-12 0,2-2 0,-13 5 0,25-11 0,19-8 0,-17 8 0,-16 7 0,15-8 0,9-3 0,-6 3 0,-9 5 0,-19 8 0,23-10 0,19-7 0,-21 8 0,-26 10 0,32-10 0,-6 4 0,-47 18 0,26-4 0,-78 66 0,9-16 0,-20 26 0,-7 7 0,32-41 0,-6 16 0,3-2 0,13-21 0,-9 37 0,17-50 0,15 13 0,22-22 0,5-5 0,7-4 0,20-9 0,2-3 0,-11 2 0,29-5 0,24-4 0,-18 4 0,-2 0 0,0 1 0,11-3 0,-19 7 0,3 0 0,-10 1 0,-22 5 0,2-1 0,33-6 0,15-3 0,-18 5 0,-2 1 0,6 1 0,-27 4 0,-8 5 0,16-2 0,-2 1 0,-18 4 0,11-3 0,-16 4 0,-45 6 0,-33 41 0,-19 21 0,4-6 0,10-10 0,5-5 0,16-19 0,-25 54 0,33-55 0,5 32 0,6-43 0,33 9 0,-16-19 0,64-10 0,-47 3 0,46-8 0,5-1 0,-27 5 0,22-3 0,23-3 0,-15 3 0,-39 3 0,0 1 0,18-2 0,15-1 0,0-1 0,-16 2 0,25-4 0,9 2 0,-11 0 0,-55 3 0,24 3 0,-113 51 0,39-35 0,-44 41 0,55-49 0,75-16 0,-42 8 0,63-19 0,-2 4 0,-1-2 0,3-7 0,-23 13 0,16-3 0,1 1 0,-16 2 0,-19 1 0,-2 1 0,26-1 0,10 0 0,-14 1 0,-2-1 0,-16 5 0,-5 2 0,-23 3 0,-3 1 0,-53 52 0,23-30 0,-35 36 0,26-36 0,-3 15 0,0-8 0,5 13 0,58-31 0,-17-5 0,42-7 0,-45-7 0,39 1 0,-23-2 0,37-4 0,7 0 0,10-7 0,-26 8 0,8-3 0,-10 4 0,12-4 0,-16-1 0,-10 2 0,-34 11 0,-73 37 0,23-14 0,-52 31 0,44-22 0,23-15 0,-21 14 0,23-14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12:25:4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0 533 16383,'41'-46'0,"-6"11"0,-27 24 0,8 1 0,5-14 0,-2 5 0,4-2 0,-6 5 0,19-12 0,-14 11 0,38-34 0,-44 37 0,22-13 0,-15 8 0,-7 15 0,20-11 0,-67 71 0,32-38 0,-44 42 0,36-55 0,2 6 0,-18 17 0,-9 12 0,8-4 0,1-5 0,19-23 0,-8 15 0,-2 1 0,-3 2 0,1 12 0,10-25 0,58-28 0,-33 10 0,64-45 0,-67 44 0,12-10 0,-5 4 0,-4-2 0,10 5 0,4-14 0,-10 19 0,1-15 0,20-4 0,2 0 0,-14 4 0,51-28 0,0-1 0,-52 28 0,38-21 0,-3 2 0,-42 24 0,60-35 0,-62 34 0,10-2 0,-66 71 0,20-30 0,-40 48 0,-6-19 0,28-23 0,-8 9 0,3-3 0,20-17 0,-22 35 0,28-43 0,-5 23 0,72-61 0,-27 24 0,38-27 0,-43 20 0,52-25 0,-25 8 0,1-2 0,-8 7 0,2-2 0,33-19 0,-12 4 0,-43 22 0,36-19 0,1 1 0,-33 21 0,55-31 0,-64 38 0,8-7 0,-70 63 0,25-32 0,-33 37 0,20-26 0,17-14 0,-55 51 0,51-42 0,-14 19 0,3 2 0,20-22 0,-10 40 0,19-49 0,4 11 0,34-19 0,-14-4 0,24-1 0,-20-10 0,25-6 0,5-2 0,-3-1 0,6 0 0,-6 2 0,-30 9 0,-8 1 0,13-5 0,0 2 0,1-2 0,12-1 0,-26 5 0,54-16 0,10-2 0,-26 5 0,22-6 0,-4 3 0,-38 16 0,-9-2 0,1 6 0,-10-7 0,12 2 0,42-17 0,-38 15 0,23-5 0,-101 74 0,25-35 0,-39 43 0,50-57 0,-17 8 0,-25 31 0,17-22 0,-16 21 0,42-34 0,-1-6 0,64 1 0,-36-7 0,46-4 0,-42-1 0,-4-4 0,10 1 0,-4-1 0,11-3 0,27-11 0,2-1 0,-11 6 0,8-6 0,4-1 0,-15 10 0,-5 1 0,6-4 0,36-5 0,-1 0 0,-41 11 0,23-3 0,-5 2 0,-37 8 0,26-3 0,-74 60 0,10-31 0,-36 55 0,27-59 0,-50 51 0,43-50 0,-17 24 0,3-1 0,21-24 0,-19 29 0,31-37 0,-1 7 0,1 15 0,10-9 0,22 6 0,2-21 0,6-7 0,-5-4 0,-5 0 0,5-5 0,12 1 0,18-7 0,3-2 0,3 0 0,2-2 0,13-3 0,-13 2 0,-3-3 0,1 2 0,13-2 0,-13 3 0,-1 1 0,21-6 0,-6 0 0,-44 13 0,43-16 0,-69 26 0,-60 48 0,29-26 0,-50 37 0,58-48 0,-54 32 0,35-20 0,-23 12 0,0-1 0,27-14 0,-43 24 0,61-31 0,-6 5 0,76-39 0,-28 9 0,41-18 0,3 0 0,-28 15 0,27-10 0,2 0 0,-16 4 0,26-9 0,0 1 0,-30 13 0,21-8 0,-1 1 0,-32 13 0,11 0 0,-3 1 0,-26 6 0,14 5 0,-53 45 0,3-22 0,-13 31 0,9-38 0,-23 31 0,19-30 0,-34 39 0,45-48 0,-13 23 0,77-29 0,-34 9 0,56-23 0,-57 10 0,33-13 0,-4-1 0,3 0 0,26-7 0,-14 2 0,-7 3 0,-20 8 0,17-9 0,-22 13 0,32-18 0,-18 14 0,11-10 0,-15 10 0,0-2 0,12 0 0,0 0 0,-6 4 0,11-5 0,-8 3 0,-38 13 0,-25 43 0,-4-27 0,-24 34 0,24-44 0,-8 18 0,4-14 0,-31 36 0,32-31 0,-24 28 0,37-30 0,2 11 0,50-33 0,-12 7 0,59-28 0,-52 15 0,35-13 0,2-2 0,-25 11 0,0-1 0,6-3 0,0 1 0,-6 3 0,-2 4 0,15-10 0,-1 0 0,-17 11 0,23-12 0,-19 13 0,0 2 0,11-7 0,20 4 0,-63 11 0,-8 4 0,-16 38 0,-13-21 0,-8 29 0,-2-29 0,11-4 0,-8 0 0,3-1 0,3-3 0,-40 30 0,35-24 0,-27 23 0,45-32 0,-2 5 0,58-9 0,-23-2 0,43-6 0,-26-9 0,-6 5 0,3-6 0,-16 4 0,20-1 0,1-4 0,2-1 0,17 1 0,7-7 0,-4 1 0,-26 11 0,31-14 0,-51 20 0,4-6 0,-14 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5052" y="4124164"/>
            <a:ext cx="31050310" cy="8773325"/>
          </a:xfrm>
        </p:spPr>
        <p:txBody>
          <a:bodyPr anchor="b"/>
          <a:lstStyle>
            <a:lvl1pPr algn="ctr">
              <a:defRPr sz="20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052" y="13235822"/>
            <a:ext cx="31050310" cy="6084159"/>
          </a:xfrm>
        </p:spPr>
        <p:txBody>
          <a:bodyPr/>
          <a:lstStyle>
            <a:lvl1pPr marL="0" indent="0" algn="ctr">
              <a:buNone/>
              <a:defRPr sz="8150"/>
            </a:lvl1pPr>
            <a:lvl2pPr marL="1552514" indent="0" algn="ctr">
              <a:buNone/>
              <a:defRPr sz="6791"/>
            </a:lvl2pPr>
            <a:lvl3pPr marL="3105028" indent="0" algn="ctr">
              <a:buNone/>
              <a:defRPr sz="6112"/>
            </a:lvl3pPr>
            <a:lvl4pPr marL="4657542" indent="0" algn="ctr">
              <a:buNone/>
              <a:defRPr sz="5433"/>
            </a:lvl4pPr>
            <a:lvl5pPr marL="6210056" indent="0" algn="ctr">
              <a:buNone/>
              <a:defRPr sz="5433"/>
            </a:lvl5pPr>
            <a:lvl6pPr marL="7762570" indent="0" algn="ctr">
              <a:buNone/>
              <a:defRPr sz="5433"/>
            </a:lvl6pPr>
            <a:lvl7pPr marL="9315084" indent="0" algn="ctr">
              <a:buNone/>
              <a:defRPr sz="5433"/>
            </a:lvl7pPr>
            <a:lvl8pPr marL="10867598" indent="0" algn="ctr">
              <a:buNone/>
              <a:defRPr sz="5433"/>
            </a:lvl8pPr>
            <a:lvl9pPr marL="12420112" indent="0" algn="ctr">
              <a:buNone/>
              <a:defRPr sz="54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698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5781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7171" y="1341665"/>
            <a:ext cx="8926964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278" y="1341665"/>
            <a:ext cx="26263387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357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9843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716" y="6282497"/>
            <a:ext cx="35707856" cy="10482488"/>
          </a:xfrm>
        </p:spPr>
        <p:txBody>
          <a:bodyPr anchor="b"/>
          <a:lstStyle>
            <a:lvl1pPr>
              <a:defRPr sz="20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716" y="16864153"/>
            <a:ext cx="35707856" cy="5512493"/>
          </a:xfrm>
        </p:spPr>
        <p:txBody>
          <a:bodyPr/>
          <a:lstStyle>
            <a:lvl1pPr marL="0" indent="0">
              <a:buNone/>
              <a:defRPr sz="8150">
                <a:solidFill>
                  <a:schemeClr val="tx1">
                    <a:tint val="75000"/>
                  </a:schemeClr>
                </a:solidFill>
              </a:defRPr>
            </a:lvl1pPr>
            <a:lvl2pPr marL="1552514" indent="0">
              <a:buNone/>
              <a:defRPr sz="6791">
                <a:solidFill>
                  <a:schemeClr val="tx1">
                    <a:tint val="75000"/>
                  </a:schemeClr>
                </a:solidFill>
              </a:defRPr>
            </a:lvl2pPr>
            <a:lvl3pPr marL="3105028" indent="0">
              <a:buNone/>
              <a:defRPr sz="6112">
                <a:solidFill>
                  <a:schemeClr val="tx1">
                    <a:tint val="75000"/>
                  </a:schemeClr>
                </a:solidFill>
              </a:defRPr>
            </a:lvl3pPr>
            <a:lvl4pPr marL="4657542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4pPr>
            <a:lvl5pPr marL="6210056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5pPr>
            <a:lvl6pPr marL="7762570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6pPr>
            <a:lvl7pPr marL="9315084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7pPr>
            <a:lvl8pPr marL="10867598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8pPr>
            <a:lvl9pPr marL="12420112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287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278" y="6708326"/>
            <a:ext cx="17595176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8959" y="6708326"/>
            <a:ext cx="17595176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076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71" y="1341667"/>
            <a:ext cx="35707856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672" y="6177496"/>
            <a:ext cx="17514314" cy="3027495"/>
          </a:xfrm>
        </p:spPr>
        <p:txBody>
          <a:bodyPr anchor="b"/>
          <a:lstStyle>
            <a:lvl1pPr marL="0" indent="0">
              <a:buNone/>
              <a:defRPr sz="8150" b="1"/>
            </a:lvl1pPr>
            <a:lvl2pPr marL="1552514" indent="0">
              <a:buNone/>
              <a:defRPr sz="6791" b="1"/>
            </a:lvl2pPr>
            <a:lvl3pPr marL="3105028" indent="0">
              <a:buNone/>
              <a:defRPr sz="6112" b="1"/>
            </a:lvl3pPr>
            <a:lvl4pPr marL="4657542" indent="0">
              <a:buNone/>
              <a:defRPr sz="5433" b="1"/>
            </a:lvl4pPr>
            <a:lvl5pPr marL="6210056" indent="0">
              <a:buNone/>
              <a:defRPr sz="5433" b="1"/>
            </a:lvl5pPr>
            <a:lvl6pPr marL="7762570" indent="0">
              <a:buNone/>
              <a:defRPr sz="5433" b="1"/>
            </a:lvl6pPr>
            <a:lvl7pPr marL="9315084" indent="0">
              <a:buNone/>
              <a:defRPr sz="5433" b="1"/>
            </a:lvl7pPr>
            <a:lvl8pPr marL="10867598" indent="0">
              <a:buNone/>
              <a:defRPr sz="5433" b="1"/>
            </a:lvl8pPr>
            <a:lvl9pPr marL="12420112" indent="0">
              <a:buNone/>
              <a:defRPr sz="54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672" y="9204991"/>
            <a:ext cx="17514314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8959" y="6177496"/>
            <a:ext cx="17600568" cy="3027495"/>
          </a:xfrm>
        </p:spPr>
        <p:txBody>
          <a:bodyPr anchor="b"/>
          <a:lstStyle>
            <a:lvl1pPr marL="0" indent="0">
              <a:buNone/>
              <a:defRPr sz="8150" b="1"/>
            </a:lvl1pPr>
            <a:lvl2pPr marL="1552514" indent="0">
              <a:buNone/>
              <a:defRPr sz="6791" b="1"/>
            </a:lvl2pPr>
            <a:lvl3pPr marL="3105028" indent="0">
              <a:buNone/>
              <a:defRPr sz="6112" b="1"/>
            </a:lvl3pPr>
            <a:lvl4pPr marL="4657542" indent="0">
              <a:buNone/>
              <a:defRPr sz="5433" b="1"/>
            </a:lvl4pPr>
            <a:lvl5pPr marL="6210056" indent="0">
              <a:buNone/>
              <a:defRPr sz="5433" b="1"/>
            </a:lvl5pPr>
            <a:lvl6pPr marL="7762570" indent="0">
              <a:buNone/>
              <a:defRPr sz="5433" b="1"/>
            </a:lvl6pPr>
            <a:lvl7pPr marL="9315084" indent="0">
              <a:buNone/>
              <a:defRPr sz="5433" b="1"/>
            </a:lvl7pPr>
            <a:lvl8pPr marL="10867598" indent="0">
              <a:buNone/>
              <a:defRPr sz="5433" b="1"/>
            </a:lvl8pPr>
            <a:lvl9pPr marL="12420112" indent="0">
              <a:buNone/>
              <a:defRPr sz="54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8959" y="9204991"/>
            <a:ext cx="1760056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6979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565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78922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72" y="1679998"/>
            <a:ext cx="13352710" cy="5879994"/>
          </a:xfrm>
        </p:spPr>
        <p:txBody>
          <a:bodyPr anchor="b"/>
          <a:lstStyle>
            <a:lvl1pPr>
              <a:defRPr sz="1086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0568" y="3628331"/>
            <a:ext cx="20958959" cy="17908316"/>
          </a:xfrm>
        </p:spPr>
        <p:txBody>
          <a:bodyPr/>
          <a:lstStyle>
            <a:lvl1pPr>
              <a:defRPr sz="10866"/>
            </a:lvl1pPr>
            <a:lvl2pPr>
              <a:defRPr sz="9508"/>
            </a:lvl2pPr>
            <a:lvl3pPr>
              <a:defRPr sz="8150"/>
            </a:lvl3pPr>
            <a:lvl4pPr>
              <a:defRPr sz="6791"/>
            </a:lvl4pPr>
            <a:lvl5pPr>
              <a:defRPr sz="6791"/>
            </a:lvl5pPr>
            <a:lvl6pPr>
              <a:defRPr sz="6791"/>
            </a:lvl6pPr>
            <a:lvl7pPr>
              <a:defRPr sz="6791"/>
            </a:lvl7pPr>
            <a:lvl8pPr>
              <a:defRPr sz="6791"/>
            </a:lvl8pPr>
            <a:lvl9pPr>
              <a:defRPr sz="679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672" y="7559993"/>
            <a:ext cx="13352710" cy="14005821"/>
          </a:xfrm>
        </p:spPr>
        <p:txBody>
          <a:bodyPr/>
          <a:lstStyle>
            <a:lvl1pPr marL="0" indent="0">
              <a:buNone/>
              <a:defRPr sz="5433"/>
            </a:lvl1pPr>
            <a:lvl2pPr marL="1552514" indent="0">
              <a:buNone/>
              <a:defRPr sz="4754"/>
            </a:lvl2pPr>
            <a:lvl3pPr marL="3105028" indent="0">
              <a:buNone/>
              <a:defRPr sz="4075"/>
            </a:lvl3pPr>
            <a:lvl4pPr marL="4657542" indent="0">
              <a:buNone/>
              <a:defRPr sz="3396"/>
            </a:lvl4pPr>
            <a:lvl5pPr marL="6210056" indent="0">
              <a:buNone/>
              <a:defRPr sz="3396"/>
            </a:lvl5pPr>
            <a:lvl6pPr marL="7762570" indent="0">
              <a:buNone/>
              <a:defRPr sz="3396"/>
            </a:lvl6pPr>
            <a:lvl7pPr marL="9315084" indent="0">
              <a:buNone/>
              <a:defRPr sz="3396"/>
            </a:lvl7pPr>
            <a:lvl8pPr marL="10867598" indent="0">
              <a:buNone/>
              <a:defRPr sz="3396"/>
            </a:lvl8pPr>
            <a:lvl9pPr marL="12420112" indent="0">
              <a:buNone/>
              <a:defRPr sz="339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033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72" y="1679998"/>
            <a:ext cx="13352710" cy="5879994"/>
          </a:xfrm>
        </p:spPr>
        <p:txBody>
          <a:bodyPr anchor="b"/>
          <a:lstStyle>
            <a:lvl1pPr>
              <a:defRPr sz="1086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0568" y="3628331"/>
            <a:ext cx="20958959" cy="17908316"/>
          </a:xfrm>
        </p:spPr>
        <p:txBody>
          <a:bodyPr anchor="t"/>
          <a:lstStyle>
            <a:lvl1pPr marL="0" indent="0">
              <a:buNone/>
              <a:defRPr sz="10866"/>
            </a:lvl1pPr>
            <a:lvl2pPr marL="1552514" indent="0">
              <a:buNone/>
              <a:defRPr sz="9508"/>
            </a:lvl2pPr>
            <a:lvl3pPr marL="3105028" indent="0">
              <a:buNone/>
              <a:defRPr sz="8150"/>
            </a:lvl3pPr>
            <a:lvl4pPr marL="4657542" indent="0">
              <a:buNone/>
              <a:defRPr sz="6791"/>
            </a:lvl4pPr>
            <a:lvl5pPr marL="6210056" indent="0">
              <a:buNone/>
              <a:defRPr sz="6791"/>
            </a:lvl5pPr>
            <a:lvl6pPr marL="7762570" indent="0">
              <a:buNone/>
              <a:defRPr sz="6791"/>
            </a:lvl6pPr>
            <a:lvl7pPr marL="9315084" indent="0">
              <a:buNone/>
              <a:defRPr sz="6791"/>
            </a:lvl7pPr>
            <a:lvl8pPr marL="10867598" indent="0">
              <a:buNone/>
              <a:defRPr sz="6791"/>
            </a:lvl8pPr>
            <a:lvl9pPr marL="12420112" indent="0">
              <a:buNone/>
              <a:defRPr sz="6791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672" y="7559993"/>
            <a:ext cx="13352710" cy="14005821"/>
          </a:xfrm>
        </p:spPr>
        <p:txBody>
          <a:bodyPr/>
          <a:lstStyle>
            <a:lvl1pPr marL="0" indent="0">
              <a:buNone/>
              <a:defRPr sz="5433"/>
            </a:lvl1pPr>
            <a:lvl2pPr marL="1552514" indent="0">
              <a:buNone/>
              <a:defRPr sz="4754"/>
            </a:lvl2pPr>
            <a:lvl3pPr marL="3105028" indent="0">
              <a:buNone/>
              <a:defRPr sz="4075"/>
            </a:lvl3pPr>
            <a:lvl4pPr marL="4657542" indent="0">
              <a:buNone/>
              <a:defRPr sz="3396"/>
            </a:lvl4pPr>
            <a:lvl5pPr marL="6210056" indent="0">
              <a:buNone/>
              <a:defRPr sz="3396"/>
            </a:lvl5pPr>
            <a:lvl6pPr marL="7762570" indent="0">
              <a:buNone/>
              <a:defRPr sz="3396"/>
            </a:lvl6pPr>
            <a:lvl7pPr marL="9315084" indent="0">
              <a:buNone/>
              <a:defRPr sz="3396"/>
            </a:lvl7pPr>
            <a:lvl8pPr marL="10867598" indent="0">
              <a:buNone/>
              <a:defRPr sz="3396"/>
            </a:lvl8pPr>
            <a:lvl9pPr marL="12420112" indent="0">
              <a:buNone/>
              <a:defRPr sz="339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4248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279" y="1341667"/>
            <a:ext cx="35707856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279" y="6708326"/>
            <a:ext cx="35707856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278" y="23356646"/>
            <a:ext cx="9315093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243A-08BA-FD4A-BD6C-FC42A29C4243}" type="datetimeFigureOut">
              <a:rPr lang="en-NO" smtClean="0"/>
              <a:t>05/12/2023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3887" y="23356646"/>
            <a:ext cx="1397263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39042" y="23356646"/>
            <a:ext cx="9315093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3830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105028" rtl="0" eaLnBrk="1" latinLnBrk="0" hangingPunct="1">
        <a:lnSpc>
          <a:spcPct val="90000"/>
        </a:lnSpc>
        <a:spcBef>
          <a:spcPct val="0"/>
        </a:spcBef>
        <a:buNone/>
        <a:defRPr sz="149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6257" indent="-776257" algn="l" defTabSz="3105028" rtl="0" eaLnBrk="1" latinLnBrk="0" hangingPunct="1">
        <a:lnSpc>
          <a:spcPct val="90000"/>
        </a:lnSpc>
        <a:spcBef>
          <a:spcPts val="3396"/>
        </a:spcBef>
        <a:buFont typeface="Arial" panose="020B0604020202020204" pitchFamily="34" charset="0"/>
        <a:buChar char="•"/>
        <a:defRPr sz="9508" kern="1200">
          <a:solidFill>
            <a:schemeClr val="tx1"/>
          </a:solidFill>
          <a:latin typeface="+mn-lt"/>
          <a:ea typeface="+mn-ea"/>
          <a:cs typeface="+mn-cs"/>
        </a:defRPr>
      </a:lvl1pPr>
      <a:lvl2pPr marL="2328771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8150" kern="1200">
          <a:solidFill>
            <a:schemeClr val="tx1"/>
          </a:solidFill>
          <a:latin typeface="+mn-lt"/>
          <a:ea typeface="+mn-ea"/>
          <a:cs typeface="+mn-cs"/>
        </a:defRPr>
      </a:lvl2pPr>
      <a:lvl3pPr marL="3881285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791" kern="1200">
          <a:solidFill>
            <a:schemeClr val="tx1"/>
          </a:solidFill>
          <a:latin typeface="+mn-lt"/>
          <a:ea typeface="+mn-ea"/>
          <a:cs typeface="+mn-cs"/>
        </a:defRPr>
      </a:lvl3pPr>
      <a:lvl4pPr marL="5433799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4pPr>
      <a:lvl5pPr marL="6986313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5pPr>
      <a:lvl6pPr marL="8538827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6pPr>
      <a:lvl7pPr marL="10091341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7pPr>
      <a:lvl8pPr marL="11643855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8pPr>
      <a:lvl9pPr marL="13196369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1pPr>
      <a:lvl2pPr marL="1552514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2pPr>
      <a:lvl3pPr marL="3105028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3pPr>
      <a:lvl4pPr marL="4657542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4pPr>
      <a:lvl5pPr marL="6210056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5pPr>
      <a:lvl6pPr marL="7762570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6pPr>
      <a:lvl7pPr marL="9315084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7pPr>
      <a:lvl8pPr marL="10867598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8pPr>
      <a:lvl9pPr marL="12420112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jpeg"/><Relationship Id="rId18" Type="http://schemas.openxmlformats.org/officeDocument/2006/relationships/image" Target="../media/image10.png"/><Relationship Id="rId26" Type="http://schemas.openxmlformats.org/officeDocument/2006/relationships/image" Target="../media/image18.png"/><Relationship Id="rId39" Type="http://schemas.openxmlformats.org/officeDocument/2006/relationships/image" Target="../media/image27.png"/><Relationship Id="rId21" Type="http://schemas.openxmlformats.org/officeDocument/2006/relationships/image" Target="../media/image13.gif"/><Relationship Id="rId34" Type="http://schemas.openxmlformats.org/officeDocument/2006/relationships/customXml" Target="../ink/ink2.xml"/><Relationship Id="rId42" Type="http://schemas.openxmlformats.org/officeDocument/2006/relationships/image" Target="../media/image30.png"/><Relationship Id="rId47" Type="http://schemas.openxmlformats.org/officeDocument/2006/relationships/image" Target="../media/image35.jpeg"/><Relationship Id="rId50" Type="http://schemas.openxmlformats.org/officeDocument/2006/relationships/image" Target="../media/image36.png"/><Relationship Id="rId55" Type="http://schemas.openxmlformats.org/officeDocument/2006/relationships/image" Target="../media/image41.png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29" Type="http://schemas.openxmlformats.org/officeDocument/2006/relationships/image" Target="../media/image19.png"/><Relationship Id="rId11" Type="http://schemas.openxmlformats.org/officeDocument/2006/relationships/image" Target="../media/image3.png"/><Relationship Id="rId24" Type="http://schemas.openxmlformats.org/officeDocument/2006/relationships/image" Target="../media/image16.png"/><Relationship Id="rId32" Type="http://schemas.microsoft.com/office/2007/relationships/hdphoto" Target="../media/hdphoto1.wdp"/><Relationship Id="rId37" Type="http://schemas.openxmlformats.org/officeDocument/2006/relationships/image" Target="../media/image25.png"/><Relationship Id="rId40" Type="http://schemas.openxmlformats.org/officeDocument/2006/relationships/image" Target="../media/image28.png"/><Relationship Id="rId45" Type="http://schemas.openxmlformats.org/officeDocument/2006/relationships/image" Target="../media/image33.png"/><Relationship Id="rId53" Type="http://schemas.openxmlformats.org/officeDocument/2006/relationships/image" Target="../media/image38.jpeg"/><Relationship Id="rId58" Type="http://schemas.openxmlformats.org/officeDocument/2006/relationships/image" Target="../media/image42.png"/><Relationship Id="rId5" Type="http://schemas.microsoft.com/office/2007/relationships/media" Target="../media/media3.mp4"/><Relationship Id="rId19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.tiff"/><Relationship Id="rId14" Type="http://schemas.openxmlformats.org/officeDocument/2006/relationships/image" Target="../media/image6.png"/><Relationship Id="rId22" Type="http://schemas.openxmlformats.org/officeDocument/2006/relationships/image" Target="../media/image14.png"/><Relationship Id="rId27" Type="http://schemas.openxmlformats.org/officeDocument/2006/relationships/customXml" Target="../ink/ink1.xml"/><Relationship Id="rId30" Type="http://schemas.openxmlformats.org/officeDocument/2006/relationships/image" Target="../media/image21.png"/><Relationship Id="rId35" Type="http://schemas.openxmlformats.org/officeDocument/2006/relationships/image" Target="../media/image180.png"/><Relationship Id="rId43" Type="http://schemas.openxmlformats.org/officeDocument/2006/relationships/image" Target="../media/image31.png"/><Relationship Id="rId48" Type="http://schemas.openxmlformats.org/officeDocument/2006/relationships/customXml" Target="../ink/ink3.xml"/><Relationship Id="rId56" Type="http://schemas.openxmlformats.org/officeDocument/2006/relationships/image" Target="../media/image43.png"/><Relationship Id="rId8" Type="http://schemas.openxmlformats.org/officeDocument/2006/relationships/image" Target="../media/image1.png"/><Relationship Id="rId51" Type="http://schemas.openxmlformats.org/officeDocument/2006/relationships/image" Target="../media/image37.png"/><Relationship Id="rId3" Type="http://schemas.microsoft.com/office/2007/relationships/media" Target="../media/media2.mp4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5" Type="http://schemas.openxmlformats.org/officeDocument/2006/relationships/image" Target="../media/image17.png"/><Relationship Id="rId33" Type="http://schemas.openxmlformats.org/officeDocument/2006/relationships/image" Target="../media/image23.png"/><Relationship Id="rId38" Type="http://schemas.openxmlformats.org/officeDocument/2006/relationships/image" Target="../media/image26.png"/><Relationship Id="rId46" Type="http://schemas.openxmlformats.org/officeDocument/2006/relationships/image" Target="../media/image34.png"/><Relationship Id="rId20" Type="http://schemas.openxmlformats.org/officeDocument/2006/relationships/image" Target="../media/image12.gif"/><Relationship Id="rId41" Type="http://schemas.openxmlformats.org/officeDocument/2006/relationships/image" Target="../media/image29.png"/><Relationship Id="rId54" Type="http://schemas.openxmlformats.org/officeDocument/2006/relationships/image" Target="../media/image4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5" Type="http://schemas.openxmlformats.org/officeDocument/2006/relationships/image" Target="../media/image7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image" Target="../media/image230.png"/><Relationship Id="rId57" Type="http://schemas.openxmlformats.org/officeDocument/2006/relationships/image" Target="../media/image44.png"/><Relationship Id="rId10" Type="http://schemas.openxmlformats.org/officeDocument/2006/relationships/image" Target="../media/image2.png"/><Relationship Id="rId31" Type="http://schemas.openxmlformats.org/officeDocument/2006/relationships/image" Target="../media/image22.png"/><Relationship Id="rId44" Type="http://schemas.openxmlformats.org/officeDocument/2006/relationships/image" Target="../media/image32.png"/><Relationship Id="rId5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Content Placeholder 3">
                <a:extLst>
                  <a:ext uri="{FF2B5EF4-FFF2-40B4-BE49-F238E27FC236}">
                    <a16:creationId xmlns:a16="http://schemas.microsoft.com/office/drawing/2014/main" id="{394DF501-88EF-950B-C583-A6D812FFD4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09582" y="12054494"/>
                <a:ext cx="7042465" cy="1682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3105028" rtl="0" eaLnBrk="1" latinLnBrk="0" hangingPunct="1">
                  <a:lnSpc>
                    <a:spcPct val="90000"/>
                  </a:lnSpc>
                  <a:spcBef>
                    <a:spcPts val="3396"/>
                  </a:spcBef>
                  <a:buFont typeface="Arial" panose="020B0604020202020204" pitchFamily="34" charset="0"/>
                  <a:buNone/>
                  <a:defRPr sz="81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5251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79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10502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1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5754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210056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762570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31508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86759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42011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 Sample points </a:t>
                </a:r>
                <a:r>
                  <a:rPr lang="vi-VN" sz="2000" dirty="0"/>
                  <a:t>around a reference (nearly optimal) path</a:t>
                </a:r>
                <a:r>
                  <a:rPr lang="en-NO" sz="2000" dirty="0"/>
                  <a:t>.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US" sz="2000" dirty="0"/>
                  <a:t> Create graph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NO" sz="2000" dirty="0"/>
                  <a:t> with edges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dirty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.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 </a:t>
                </a:r>
                <a:r>
                  <a:rPr lang="en-NO" sz="2000" dirty="0">
                    <a:solidFill>
                      <a:srgbClr val="C00000"/>
                    </a:solidFill>
                  </a:rPr>
                  <a:t>Shortest-path algorithm </a:t>
                </a:r>
                <a:r>
                  <a:rPr lang="en-NO" sz="2000" dirty="0"/>
                  <a:t>(e.g., Dijkstra’s)</a:t>
                </a:r>
              </a:p>
            </p:txBody>
          </p:sp>
        </mc:Choice>
        <mc:Fallback xmlns="">
          <p:sp>
            <p:nvSpPr>
              <p:cNvPr id="283" name="Content Placeholder 3">
                <a:extLst>
                  <a:ext uri="{FF2B5EF4-FFF2-40B4-BE49-F238E27FC236}">
                    <a16:creationId xmlns:a16="http://schemas.microsoft.com/office/drawing/2014/main" id="{394DF501-88EF-950B-C583-A6D812FFD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582" y="12054494"/>
                <a:ext cx="7042465" cy="1682663"/>
              </a:xfrm>
              <a:prstGeom prst="rect">
                <a:avLst/>
              </a:prstGeom>
              <a:blipFill>
                <a:blip r:embed="rId8"/>
                <a:stretch>
                  <a:fillRect l="-901" t="-149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5">
            <a:extLst>
              <a:ext uri="{FF2B5EF4-FFF2-40B4-BE49-F238E27FC236}">
                <a16:creationId xmlns:a16="http://schemas.microsoft.com/office/drawing/2014/main" id="{1489E881-D782-F3C2-616B-35E4587A3FF8}"/>
              </a:ext>
            </a:extLst>
          </p:cNvPr>
          <p:cNvSpPr/>
          <p:nvPr/>
        </p:nvSpPr>
        <p:spPr>
          <a:xfrm>
            <a:off x="340650" y="11928315"/>
            <a:ext cx="8456086" cy="169173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879966C-30D9-6D13-3FF6-7325E2F7F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682" y="0"/>
            <a:ext cx="41433095" cy="1109601"/>
          </a:xfrm>
          <a:solidFill>
            <a:srgbClr val="92D050">
              <a:alpha val="16000"/>
            </a:srgbClr>
          </a:solidFill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Probabilistic Roadmaps for Aerial Relay Path Planning</a:t>
            </a:r>
            <a:endParaRPr lang="en-US" sz="54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9C15F0C3-7C8D-DBAE-194B-67092AA8F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42431" y="41774"/>
            <a:ext cx="10027407" cy="116789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Pham Q. Viet and </a:t>
            </a:r>
            <a:r>
              <a:rPr lang="en-US" sz="2000" u="sng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Daniel Romero</a:t>
            </a:r>
            <a:endParaRPr lang="en-US" sz="2000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3E4AD-0C0D-0880-CB65-761704B04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340" y="262698"/>
            <a:ext cx="3372500" cy="625037"/>
          </a:xfrm>
          <a:prstGeom prst="rect">
            <a:avLst/>
          </a:prstGeom>
        </p:spPr>
      </p:pic>
      <p:pic>
        <p:nvPicPr>
          <p:cNvPr id="8" name="1109.mp4">
            <a:hlinkClick r:id="" action="ppaction://media"/>
            <a:extLst>
              <a:ext uri="{FF2B5EF4-FFF2-40B4-BE49-F238E27FC236}">
                <a16:creationId xmlns:a16="http://schemas.microsoft.com/office/drawing/2014/main" id="{A38A0FBB-7CB4-C9CA-8563-F05248E692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r="46312"/>
          <a:stretch/>
        </p:blipFill>
        <p:spPr>
          <a:xfrm>
            <a:off x="2142827" y="3193057"/>
            <a:ext cx="5741159" cy="4561501"/>
          </a:xfrm>
          <a:prstGeom prst="rect">
            <a:avLst/>
          </a:prstGeom>
        </p:spPr>
      </p:pic>
      <p:pic>
        <p:nvPicPr>
          <p:cNvPr id="11" name="Picture 10" descr="Antenna - Free computer icons">
            <a:extLst>
              <a:ext uri="{FF2B5EF4-FFF2-40B4-BE49-F238E27FC236}">
                <a16:creationId xmlns:a16="http://schemas.microsoft.com/office/drawing/2014/main" id="{18B1F450-98F7-B8DA-83A2-095185A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91" y="7354301"/>
            <a:ext cx="1002305" cy="10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00CCC140-3CFD-A65B-0438-8D3E0BB4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983" y="7684104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7353D6D2-4AA3-1912-0E6A-87066B51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847" y="7686325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remium Vector | Cell phone icon logo vector design template">
            <a:extLst>
              <a:ext uri="{FF2B5EF4-FFF2-40B4-BE49-F238E27FC236}">
                <a16:creationId xmlns:a16="http://schemas.microsoft.com/office/drawing/2014/main" id="{6CB30E25-E582-56FD-0DE5-F069DC07A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88799" y="7684104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F8FE3-6B3D-0C69-8FEF-A1381F13BC62}"/>
              </a:ext>
            </a:extLst>
          </p:cNvPr>
          <p:cNvCxnSpPr>
            <a:cxnSpLocks/>
          </p:cNvCxnSpPr>
          <p:nvPr/>
        </p:nvCxnSpPr>
        <p:spPr>
          <a:xfrm>
            <a:off x="2394067" y="7987990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8E98AC-3E81-02BA-5D49-8B7A0391B4F6}"/>
              </a:ext>
            </a:extLst>
          </p:cNvPr>
          <p:cNvCxnSpPr>
            <a:cxnSpLocks/>
          </p:cNvCxnSpPr>
          <p:nvPr/>
        </p:nvCxnSpPr>
        <p:spPr>
          <a:xfrm>
            <a:off x="4981943" y="8020355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F39B5E-98F5-DE58-D5E7-941B86071233}"/>
              </a:ext>
            </a:extLst>
          </p:cNvPr>
          <p:cNvCxnSpPr>
            <a:cxnSpLocks/>
          </p:cNvCxnSpPr>
          <p:nvPr/>
        </p:nvCxnSpPr>
        <p:spPr>
          <a:xfrm>
            <a:off x="7550991" y="8035273"/>
            <a:ext cx="775528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A0E9D0-FFAF-EC94-2648-7402DE8F195B}"/>
              </a:ext>
            </a:extLst>
          </p:cNvPr>
          <p:cNvSpPr txBox="1"/>
          <p:nvPr/>
        </p:nvSpPr>
        <p:spPr>
          <a:xfrm>
            <a:off x="1244151" y="8323253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/>
              <a:t>Base station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1A1122-6383-44BC-B69E-0C25491980B3}"/>
              </a:ext>
            </a:extLst>
          </p:cNvPr>
          <p:cNvSpPr txBox="1"/>
          <p:nvPr/>
        </p:nvSpPr>
        <p:spPr>
          <a:xfrm>
            <a:off x="4131922" y="8202693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/>
              <a:t>UAV-1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6164DF-314A-361A-E7B3-7D3E206E71A3}"/>
              </a:ext>
            </a:extLst>
          </p:cNvPr>
          <p:cNvSpPr txBox="1"/>
          <p:nvPr/>
        </p:nvSpPr>
        <p:spPr>
          <a:xfrm>
            <a:off x="6666714" y="8170799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0597E-674C-DED6-52FD-7E4E54C77193}"/>
              </a:ext>
            </a:extLst>
          </p:cNvPr>
          <p:cNvSpPr txBox="1"/>
          <p:nvPr/>
        </p:nvSpPr>
        <p:spPr>
          <a:xfrm>
            <a:off x="8365601" y="83554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/>
              <a:t>User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461B4B3-6D46-285F-7943-F9F4DF97AF01}"/>
              </a:ext>
            </a:extLst>
          </p:cNvPr>
          <p:cNvSpPr txBox="1">
            <a:spLocks/>
          </p:cNvSpPr>
          <p:nvPr/>
        </p:nvSpPr>
        <p:spPr>
          <a:xfrm>
            <a:off x="837945" y="2041604"/>
            <a:ext cx="7787105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u="sng" dirty="0">
                <a:solidFill>
                  <a:srgbClr val="C00000"/>
                </a:solidFill>
              </a:rPr>
              <a:t>Goal</a:t>
            </a:r>
            <a:r>
              <a:rPr lang="en-US" sz="3100" dirty="0"/>
              <a:t>: Plan the trajectory of two aerial relays (UAVs) to serve a user as fast as possible</a:t>
            </a:r>
            <a:endParaRPr lang="en-NO" sz="31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54FE04B-52AE-BAF2-C139-B10AAB0951C7}"/>
              </a:ext>
            </a:extLst>
          </p:cNvPr>
          <p:cNvSpPr txBox="1">
            <a:spLocks/>
          </p:cNvSpPr>
          <p:nvPr/>
        </p:nvSpPr>
        <p:spPr>
          <a:xfrm>
            <a:off x="374009" y="9474471"/>
            <a:ext cx="2134480" cy="403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UAV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130A5F-3088-9E6F-EB24-7687561CF5CA}"/>
              </a:ext>
            </a:extLst>
          </p:cNvPr>
          <p:cNvSpPr txBox="1">
            <a:spLocks/>
          </p:cNvSpPr>
          <p:nvPr/>
        </p:nvSpPr>
        <p:spPr>
          <a:xfrm>
            <a:off x="2088084" y="10158826"/>
            <a:ext cx="3982466" cy="17457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Non-linear optimization  	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	[Zhang et al. 2018]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	[Zhang et al. 2022]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Mixed-integer linear programs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	[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Ghazzai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et al. 2018]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	[Lee et al. 2022]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E3DB9B3-9DC0-3BAA-3E59-F04A4C93A7C3}"/>
              </a:ext>
            </a:extLst>
          </p:cNvPr>
          <p:cNvSpPr txBox="1">
            <a:spLocks/>
          </p:cNvSpPr>
          <p:nvPr/>
        </p:nvSpPr>
        <p:spPr>
          <a:xfrm>
            <a:off x="245385" y="11916188"/>
            <a:ext cx="8331627" cy="78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     Contribution</a:t>
            </a:r>
            <a:r>
              <a:rPr lang="en-US" dirty="0"/>
              <a:t>:  A path planning algorithm for aerial relays</a:t>
            </a:r>
            <a:endParaRPr lang="en-US" dirty="0">
              <a:solidFill>
                <a:srgbClr val="C00000"/>
              </a:solidFill>
            </a:endParaRPr>
          </a:p>
          <a:p>
            <a:pPr marL="2287800" lvl="6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Two UAVs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458C22-96AC-3BFD-BC42-451E733EED17}"/>
              </a:ext>
            </a:extLst>
          </p:cNvPr>
          <p:cNvSpPr txBox="1"/>
          <p:nvPr/>
        </p:nvSpPr>
        <p:spPr>
          <a:xfrm>
            <a:off x="24087" y="12606223"/>
            <a:ext cx="82239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7800" lvl="6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Approximately optimal</a:t>
            </a:r>
          </a:p>
          <a:p>
            <a:pPr marL="2745000" lvl="7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Low complexity</a:t>
            </a:r>
          </a:p>
          <a:p>
            <a:pPr marL="2745000" lvl="7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Can accommodate obstacles, buildings, no-fly zones…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B5C83DAE-981F-DF24-0642-7B9906D4B350}"/>
              </a:ext>
            </a:extLst>
          </p:cNvPr>
          <p:cNvSpPr/>
          <p:nvPr/>
        </p:nvSpPr>
        <p:spPr>
          <a:xfrm>
            <a:off x="5843727" y="10245795"/>
            <a:ext cx="296190" cy="1551876"/>
          </a:xfrm>
          <a:prstGeom prst="rightBrace">
            <a:avLst>
              <a:gd name="adj1" fmla="val 8333"/>
              <a:gd name="adj2" fmla="val 47949"/>
            </a:avLst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4A5A81-3813-8A84-CB90-58D887AA407F}"/>
              </a:ext>
            </a:extLst>
          </p:cNvPr>
          <p:cNvSpPr txBox="1"/>
          <p:nvPr/>
        </p:nvSpPr>
        <p:spPr>
          <a:xfrm>
            <a:off x="6195462" y="10408841"/>
            <a:ext cx="3109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High complexity</a:t>
            </a:r>
          </a:p>
          <a:p>
            <a:pPr marL="342900" indent="-342900"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Cannot accommodate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F5AE72-08AD-52C7-9D04-F4B5ED54EA1E}"/>
              </a:ext>
            </a:extLst>
          </p:cNvPr>
          <p:cNvSpPr txBox="1"/>
          <p:nvPr/>
        </p:nvSpPr>
        <p:spPr>
          <a:xfrm>
            <a:off x="6584178" y="11051571"/>
            <a:ext cx="2720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1800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bstacles, buildings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No-fly zones</a:t>
            </a:r>
          </a:p>
        </p:txBody>
      </p:sp>
      <p:pic>
        <p:nvPicPr>
          <p:cNvPr id="43" name="speed_up_06jun">
            <a:hlinkClick r:id="" action="ppaction://media"/>
            <a:extLst>
              <a:ext uri="{FF2B5EF4-FFF2-40B4-BE49-F238E27FC236}">
                <a16:creationId xmlns:a16="http://schemas.microsoft.com/office/drawing/2014/main" id="{EC5F26F2-1ADA-D464-899E-511CA9C6F8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244806" y="19244015"/>
            <a:ext cx="10392984" cy="5845734"/>
          </a:xfrm>
          <a:prstGeom prst="rect">
            <a:avLst/>
          </a:prstGeom>
        </p:spPr>
      </p:pic>
      <p:sp>
        <p:nvSpPr>
          <p:cNvPr id="45" name="Slide Number Placeholder 37">
            <a:extLst>
              <a:ext uri="{FF2B5EF4-FFF2-40B4-BE49-F238E27FC236}">
                <a16:creationId xmlns:a16="http://schemas.microsoft.com/office/drawing/2014/main" id="{46A3B4AF-681F-EF35-37D6-45A597918F9E}"/>
              </a:ext>
            </a:extLst>
          </p:cNvPr>
          <p:cNvSpPr txBox="1">
            <a:spLocks/>
          </p:cNvSpPr>
          <p:nvPr/>
        </p:nvSpPr>
        <p:spPr>
          <a:xfrm>
            <a:off x="37670735" y="263359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40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fld id="{7DFF26B5-4618-49C0-94B8-3D672CC1FB6D}" type="slidenum">
              <a:rPr lang="en-US" sz="1600" smtClean="0">
                <a:solidFill>
                  <a:srgbClr val="4472C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 defTabSz="914400">
                <a:defRPr/>
              </a:pPr>
              <a:t>1</a:t>
            </a:fld>
            <a:endParaRPr lang="en-US" sz="1600" dirty="0">
              <a:solidFill>
                <a:srgbClr val="4472C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F440DA-00F3-02BE-5313-2B2831A47FC7}"/>
              </a:ext>
            </a:extLst>
          </p:cNvPr>
          <p:cNvGrpSpPr/>
          <p:nvPr/>
        </p:nvGrpSpPr>
        <p:grpSpPr>
          <a:xfrm>
            <a:off x="27614297" y="21578354"/>
            <a:ext cx="4552022" cy="3411374"/>
            <a:chOff x="87756" y="2140465"/>
            <a:chExt cx="3775010" cy="279631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581F75-77CD-1FA5-1750-C89490935860}"/>
                </a:ext>
              </a:extLst>
            </p:cNvPr>
            <p:cNvGrpSpPr/>
            <p:nvPr/>
          </p:nvGrpSpPr>
          <p:grpSpPr>
            <a:xfrm>
              <a:off x="87756" y="2140465"/>
              <a:ext cx="3775010" cy="2796312"/>
              <a:chOff x="80322" y="1843103"/>
              <a:chExt cx="3775010" cy="2796312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2BBC5DA-C6A6-945B-6486-D92E89DB3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322" y="2209439"/>
                <a:ext cx="3775010" cy="2429976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3C55DDA-41FC-E948-99A4-A4BD9B17C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3814" y="1843103"/>
                <a:ext cx="3641195" cy="2283461"/>
              </a:xfrm>
              <a:prstGeom prst="rect">
                <a:avLst/>
              </a:prstGeom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4BCF6F-D34E-4F40-6EC6-62270FA7F05E}"/>
                </a:ext>
              </a:extLst>
            </p:cNvPr>
            <p:cNvSpPr/>
            <p:nvPr/>
          </p:nvSpPr>
          <p:spPr>
            <a:xfrm>
              <a:off x="342900" y="4533900"/>
              <a:ext cx="177800" cy="202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5CB9B5-B244-F42A-8252-F8CEB0B130E3}"/>
              </a:ext>
            </a:extLst>
          </p:cNvPr>
          <p:cNvGrpSpPr/>
          <p:nvPr/>
        </p:nvGrpSpPr>
        <p:grpSpPr>
          <a:xfrm>
            <a:off x="32279455" y="21596701"/>
            <a:ext cx="4552022" cy="3336152"/>
            <a:chOff x="4208495" y="2194690"/>
            <a:chExt cx="3775010" cy="273465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EFA334D-4983-8778-9D99-A42D7E48F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08495" y="2194690"/>
              <a:ext cx="3775010" cy="2734653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597F3CC-E7D5-8F4A-A995-93BBE144035A}"/>
                </a:ext>
              </a:extLst>
            </p:cNvPr>
            <p:cNvSpPr/>
            <p:nvPr/>
          </p:nvSpPr>
          <p:spPr>
            <a:xfrm>
              <a:off x="4483100" y="4533900"/>
              <a:ext cx="158750" cy="202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FB4B25-F965-0ACC-532F-56B30CA1F0D0}"/>
              </a:ext>
            </a:extLst>
          </p:cNvPr>
          <p:cNvGrpSpPr/>
          <p:nvPr/>
        </p:nvGrpSpPr>
        <p:grpSpPr>
          <a:xfrm>
            <a:off x="36848391" y="21598741"/>
            <a:ext cx="4552022" cy="3599055"/>
            <a:chOff x="8336668" y="2194690"/>
            <a:chExt cx="3775010" cy="2950155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9431B43-92AA-362F-2EC8-8EC795640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336668" y="2194690"/>
              <a:ext cx="3775010" cy="2950155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A55154-5814-AC6A-BB9F-90489A85AF53}"/>
                </a:ext>
              </a:extLst>
            </p:cNvPr>
            <p:cNvSpPr/>
            <p:nvPr/>
          </p:nvSpPr>
          <p:spPr>
            <a:xfrm>
              <a:off x="8623300" y="4540250"/>
              <a:ext cx="158750" cy="202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uav1-path-normal">
            <a:hlinkClick r:id="" action="ppaction://media"/>
            <a:extLst>
              <a:ext uri="{FF2B5EF4-FFF2-40B4-BE49-F238E27FC236}">
                <a16:creationId xmlns:a16="http://schemas.microsoft.com/office/drawing/2014/main" id="{EFCD4138-5ED7-A9A3-8BCB-F6A89BC0DA2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9711690" y="1739284"/>
            <a:ext cx="11574524" cy="65038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4CD3600-5158-4BAD-D41A-3BC3F7F896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682188" y="8050802"/>
            <a:ext cx="11495314" cy="64661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0814FC-314E-E99E-821B-E5F44CBC6AD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548093" y="14655082"/>
            <a:ext cx="11596727" cy="6523159"/>
          </a:xfrm>
          <a:prstGeom prst="rect">
            <a:avLst/>
          </a:prstGeom>
        </p:spPr>
      </p:pic>
      <p:sp>
        <p:nvSpPr>
          <p:cNvPr id="62" name="Subtitle 9">
            <a:extLst>
              <a:ext uri="{FF2B5EF4-FFF2-40B4-BE49-F238E27FC236}">
                <a16:creationId xmlns:a16="http://schemas.microsoft.com/office/drawing/2014/main" id="{22D32550-4660-C430-8F89-235703C3EA9D}"/>
              </a:ext>
            </a:extLst>
          </p:cNvPr>
          <p:cNvSpPr txBox="1">
            <a:spLocks/>
          </p:cNvSpPr>
          <p:nvPr/>
        </p:nvSpPr>
        <p:spPr>
          <a:xfrm>
            <a:off x="30142431" y="554800"/>
            <a:ext cx="10027407" cy="625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Dept. of Information and Communication Technology, University of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Agder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Grimstad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, Norway</a:t>
            </a:r>
          </a:p>
        </p:txBody>
      </p:sp>
      <p:sp>
        <p:nvSpPr>
          <p:cNvPr id="63" name="Rectangle: Rounded Corners 40">
            <a:extLst>
              <a:ext uri="{FF2B5EF4-FFF2-40B4-BE49-F238E27FC236}">
                <a16:creationId xmlns:a16="http://schemas.microsoft.com/office/drawing/2014/main" id="{1AD3CF19-141B-AA5A-3F21-218031D09CD6}"/>
              </a:ext>
            </a:extLst>
          </p:cNvPr>
          <p:cNvSpPr/>
          <p:nvPr/>
        </p:nvSpPr>
        <p:spPr>
          <a:xfrm>
            <a:off x="998339" y="17800626"/>
            <a:ext cx="7776860" cy="75920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rgbClr val="C00000"/>
                </a:solidFill>
              </a:rPr>
              <a:t>Minimize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Connection time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DB77733-058A-1A75-8025-C30E4A5B4889}"/>
              </a:ext>
            </a:extLst>
          </p:cNvPr>
          <p:cNvSpPr txBox="1">
            <a:spLocks/>
          </p:cNvSpPr>
          <p:nvPr/>
        </p:nvSpPr>
        <p:spPr>
          <a:xfrm>
            <a:off x="-736237" y="13048565"/>
            <a:ext cx="121920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NO" sz="3100" u="sng" dirty="0"/>
              <a:t>Establishing Connectivity</a:t>
            </a:r>
          </a:p>
        </p:txBody>
      </p:sp>
      <p:pic>
        <p:nvPicPr>
          <p:cNvPr id="66" name="Picture 2" descr="Antenna - Free computer icons">
            <a:extLst>
              <a:ext uri="{FF2B5EF4-FFF2-40B4-BE49-F238E27FC236}">
                <a16:creationId xmlns:a16="http://schemas.microsoft.com/office/drawing/2014/main" id="{6C810E85-39AE-0778-D673-2F0DEAB2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90" y="15728119"/>
            <a:ext cx="1002305" cy="10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E9E1F43E-6DAC-6CA1-7BA2-BE05C4A3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82" y="16057922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04630831-B555-4C67-D17E-5A72AB6F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46" y="16060143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Premium Vector | Cell phone icon logo vector design template">
            <a:extLst>
              <a:ext uri="{FF2B5EF4-FFF2-40B4-BE49-F238E27FC236}">
                <a16:creationId xmlns:a16="http://schemas.microsoft.com/office/drawing/2014/main" id="{314B9745-F517-BF19-FDA1-0639D77C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17498" y="16057922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E977ABA-7FF9-575D-CAB5-899476451FC2}"/>
              </a:ext>
            </a:extLst>
          </p:cNvPr>
          <p:cNvSpPr txBox="1"/>
          <p:nvPr/>
        </p:nvSpPr>
        <p:spPr>
          <a:xfrm>
            <a:off x="151544" y="14621785"/>
            <a:ext cx="2766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nb-NO" sz="2400" dirty="0" err="1"/>
              <a:t>Navigation</a:t>
            </a:r>
            <a:r>
              <a:rPr lang="nb-NO" sz="2400" dirty="0"/>
              <a:t> </a:t>
            </a:r>
            <a:r>
              <a:rPr lang="nb-NO" sz="2400" dirty="0" err="1"/>
              <a:t>phase</a:t>
            </a:r>
            <a:endParaRPr lang="en-NO" sz="24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1F551A-30D5-AB20-D8D7-85CC83A5F527}"/>
              </a:ext>
            </a:extLst>
          </p:cNvPr>
          <p:cNvSpPr txBox="1"/>
          <p:nvPr/>
        </p:nvSpPr>
        <p:spPr>
          <a:xfrm>
            <a:off x="151544" y="16115849"/>
            <a:ext cx="3564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nb-NO" sz="2400" dirty="0" err="1"/>
              <a:t>Communication</a:t>
            </a:r>
            <a:r>
              <a:rPr lang="nb-NO" sz="2400" dirty="0"/>
              <a:t> </a:t>
            </a:r>
            <a:r>
              <a:rPr lang="nb-NO" sz="2400" dirty="0" err="1"/>
              <a:t>phase</a:t>
            </a:r>
            <a:endParaRPr lang="en-NO" sz="24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FB6F728-4454-74BF-4A36-95C1D3F3F542}"/>
              </a:ext>
            </a:extLst>
          </p:cNvPr>
          <p:cNvCxnSpPr>
            <a:cxnSpLocks/>
          </p:cNvCxnSpPr>
          <p:nvPr/>
        </p:nvCxnSpPr>
        <p:spPr>
          <a:xfrm>
            <a:off x="5122766" y="16361808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6C4750B5-6102-2B2B-D0B1-320E60278C8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34639" y="15975395"/>
            <a:ext cx="1207434" cy="34850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5F34BB0-02B0-AA61-9F67-4B427AF01C9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12663" y="15940671"/>
            <a:ext cx="1330642" cy="348502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DAF30B6-6185-0DB4-3727-8A35B9736797}"/>
              </a:ext>
            </a:extLst>
          </p:cNvPr>
          <p:cNvCxnSpPr>
            <a:cxnSpLocks/>
          </p:cNvCxnSpPr>
          <p:nvPr/>
        </p:nvCxnSpPr>
        <p:spPr>
          <a:xfrm>
            <a:off x="7710642" y="16394173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E604A5-69C9-36DC-881F-BCA808B867ED}"/>
              </a:ext>
            </a:extLst>
          </p:cNvPr>
          <p:cNvCxnSpPr>
            <a:cxnSpLocks/>
          </p:cNvCxnSpPr>
          <p:nvPr/>
        </p:nvCxnSpPr>
        <p:spPr>
          <a:xfrm>
            <a:off x="10279690" y="16409091"/>
            <a:ext cx="775528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68281D94-7125-EAA2-9483-6D0D1B6E88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96440" y="15969162"/>
            <a:ext cx="477645" cy="360968"/>
          </a:xfrm>
          <a:prstGeom prst="rect">
            <a:avLst/>
          </a:prstGeom>
        </p:spPr>
      </p:pic>
      <p:pic>
        <p:nvPicPr>
          <p:cNvPr id="78" name="Picture 2" descr="Antenna - Free computer icons">
            <a:extLst>
              <a:ext uri="{FF2B5EF4-FFF2-40B4-BE49-F238E27FC236}">
                <a16:creationId xmlns:a16="http://schemas.microsoft.com/office/drawing/2014/main" id="{0110DAF6-4244-32A1-F666-2BCF3996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552" y="14349966"/>
            <a:ext cx="1002305" cy="10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C308BFC-6DFA-31EE-76FB-4DE9DB11A4D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77393" y="14633657"/>
            <a:ext cx="492322" cy="22646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DA13F7C-7643-1878-8209-4D7C8D032B7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47992" y="14690075"/>
            <a:ext cx="380728" cy="170671"/>
          </a:xfrm>
          <a:prstGeom prst="rect">
            <a:avLst/>
          </a:prstGeom>
        </p:spPr>
      </p:pic>
      <p:pic>
        <p:nvPicPr>
          <p:cNvPr id="81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005D8E1F-52EC-5974-9AA0-681E43FF2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05" y="14609978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1529DAE7-3EEC-008E-5621-44EE0F87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46" y="14609978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521A78-C31D-F6FC-B3AF-B6C08AB2CD21}"/>
              </a:ext>
            </a:extLst>
          </p:cNvPr>
          <p:cNvCxnSpPr>
            <a:cxnSpLocks/>
          </p:cNvCxnSpPr>
          <p:nvPr/>
        </p:nvCxnSpPr>
        <p:spPr>
          <a:xfrm>
            <a:off x="5122989" y="14913864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1B8C04-3A32-0709-882B-03E3FB49BFC4}"/>
              </a:ext>
            </a:extLst>
          </p:cNvPr>
          <p:cNvCxnSpPr>
            <a:cxnSpLocks/>
          </p:cNvCxnSpPr>
          <p:nvPr/>
        </p:nvCxnSpPr>
        <p:spPr>
          <a:xfrm>
            <a:off x="7710865" y="14946229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FE59DC3-CE25-246E-4510-34C270EF1F9E}"/>
              </a:ext>
            </a:extLst>
          </p:cNvPr>
          <p:cNvSpPr txBox="1"/>
          <p:nvPr/>
        </p:nvSpPr>
        <p:spPr>
          <a:xfrm>
            <a:off x="9007764" y="14271292"/>
            <a:ext cx="39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Command and control rate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F8039C18-5DAD-21BF-184B-658659142752}"/>
              </a:ext>
            </a:extLst>
          </p:cNvPr>
          <p:cNvSpPr/>
          <p:nvPr/>
        </p:nvSpPr>
        <p:spPr>
          <a:xfrm rot="4456496" flipH="1">
            <a:off x="8476162" y="13884240"/>
            <a:ext cx="1125429" cy="2211461"/>
          </a:xfrm>
          <a:prstGeom prst="arc">
            <a:avLst>
              <a:gd name="adj1" fmla="val 21160039"/>
              <a:gd name="adj2" fmla="val 2442071"/>
            </a:avLst>
          </a:prstGeom>
          <a:ln w="28575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37BC8AD-B5CC-432E-C04E-9F16A9D5511D}"/>
              </a:ext>
            </a:extLst>
          </p:cNvPr>
          <p:cNvSpPr txBox="1"/>
          <p:nvPr/>
        </p:nvSpPr>
        <p:spPr>
          <a:xfrm>
            <a:off x="3972850" y="15295340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/>
              <a:t>Base station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9500D74-A82D-72BD-442C-CA981632606C}"/>
              </a:ext>
            </a:extLst>
          </p:cNvPr>
          <p:cNvSpPr txBox="1"/>
          <p:nvPr/>
        </p:nvSpPr>
        <p:spPr>
          <a:xfrm>
            <a:off x="6863079" y="15085972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FB76ED-B684-0048-9E6E-A3B71EF71218}"/>
              </a:ext>
            </a:extLst>
          </p:cNvPr>
          <p:cNvSpPr txBox="1"/>
          <p:nvPr/>
        </p:nvSpPr>
        <p:spPr>
          <a:xfrm>
            <a:off x="9412992" y="15078347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0F82B4-607D-75CE-5BDB-18858DB21457}"/>
              </a:ext>
            </a:extLst>
          </p:cNvPr>
          <p:cNvSpPr txBox="1"/>
          <p:nvPr/>
        </p:nvSpPr>
        <p:spPr>
          <a:xfrm>
            <a:off x="3972850" y="16697071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/>
              <a:t>Base station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5DE05C-107E-6509-00B2-EA8CD6352EA9}"/>
              </a:ext>
            </a:extLst>
          </p:cNvPr>
          <p:cNvSpPr txBox="1"/>
          <p:nvPr/>
        </p:nvSpPr>
        <p:spPr>
          <a:xfrm>
            <a:off x="6860621" y="16576511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30FC59-C23D-9E76-D047-FE6D0A8B6440}"/>
              </a:ext>
            </a:extLst>
          </p:cNvPr>
          <p:cNvSpPr txBox="1"/>
          <p:nvPr/>
        </p:nvSpPr>
        <p:spPr>
          <a:xfrm>
            <a:off x="9395413" y="16544617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CC0540-7875-77F9-3C8A-FF76FDE68016}"/>
              </a:ext>
            </a:extLst>
          </p:cNvPr>
          <p:cNvSpPr txBox="1"/>
          <p:nvPr/>
        </p:nvSpPr>
        <p:spPr>
          <a:xfrm>
            <a:off x="11094300" y="1672928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/>
              <a:t>User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0828294-5CB2-524D-807B-18A24C63DDEC}"/>
              </a:ext>
            </a:extLst>
          </p:cNvPr>
          <p:cNvGrpSpPr/>
          <p:nvPr/>
        </p:nvGrpSpPr>
        <p:grpSpPr>
          <a:xfrm>
            <a:off x="9441482" y="16276594"/>
            <a:ext cx="1804193" cy="1440007"/>
            <a:chOff x="9392144" y="1342690"/>
            <a:chExt cx="1804193" cy="14400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2DCFEA-A6FD-62BA-8274-D57C64F9CD8D}"/>
                </a:ext>
              </a:extLst>
            </p:cNvPr>
            <p:cNvSpPr txBox="1"/>
            <p:nvPr/>
          </p:nvSpPr>
          <p:spPr>
            <a:xfrm>
              <a:off x="9392144" y="2413365"/>
              <a:ext cx="1804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Target user rate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C58F929A-8EE5-87DC-AF04-C76E6BE3772B}"/>
                </a:ext>
              </a:extLst>
            </p:cNvPr>
            <p:cNvSpPr/>
            <p:nvPr/>
          </p:nvSpPr>
          <p:spPr>
            <a:xfrm rot="21108597" flipH="1" flipV="1">
              <a:off x="10274135" y="1342690"/>
              <a:ext cx="516523" cy="1314030"/>
            </a:xfrm>
            <a:prstGeom prst="arc">
              <a:avLst>
                <a:gd name="adj1" fmla="val 18230429"/>
                <a:gd name="adj2" fmla="val 4534288"/>
              </a:avLst>
            </a:prstGeom>
            <a:ln w="28575">
              <a:solidFill>
                <a:srgbClr val="C0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45796446-9151-7256-7CB6-D2479AA52F54}"/>
              </a:ext>
            </a:extLst>
          </p:cNvPr>
          <p:cNvSpPr/>
          <p:nvPr/>
        </p:nvSpPr>
        <p:spPr>
          <a:xfrm>
            <a:off x="10178718" y="15852842"/>
            <a:ext cx="942188" cy="584900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110AB6D-10CD-453C-CC26-06AF0BEA7D52}"/>
                  </a:ext>
                </a:extLst>
              </p14:cNvPr>
              <p14:cNvContentPartPr/>
              <p14:nvPr/>
            </p14:nvContentPartPr>
            <p14:xfrm>
              <a:off x="6738667" y="18037791"/>
              <a:ext cx="434160" cy="478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110AB6D-10CD-453C-CC26-06AF0BEA7D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48667" y="17857926"/>
                <a:ext cx="613800" cy="837449"/>
              </a:xfrm>
              <a:prstGeom prst="rect">
                <a:avLst/>
              </a:prstGeom>
            </p:spPr>
          </p:pic>
        </mc:Fallback>
      </mc:AlternateContent>
      <p:pic>
        <p:nvPicPr>
          <p:cNvPr id="99" name="Picture 98">
            <a:extLst>
              <a:ext uri="{FF2B5EF4-FFF2-40B4-BE49-F238E27FC236}">
                <a16:creationId xmlns:a16="http://schemas.microsoft.com/office/drawing/2014/main" id="{6964A480-A8A4-E409-DD2E-65BB283BF33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11790" y="18064682"/>
            <a:ext cx="4332340" cy="386398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69341D4E-1718-90DE-4A7A-4A079CDD9A91}"/>
              </a:ext>
            </a:extLst>
          </p:cNvPr>
          <p:cNvGrpSpPr/>
          <p:nvPr/>
        </p:nvGrpSpPr>
        <p:grpSpPr>
          <a:xfrm>
            <a:off x="7196039" y="18835136"/>
            <a:ext cx="2453835" cy="918268"/>
            <a:chOff x="7393173" y="4131108"/>
            <a:chExt cx="2453835" cy="918268"/>
          </a:xfrm>
        </p:grpSpPr>
        <p:sp>
          <p:nvSpPr>
            <p:cNvPr id="101" name="Rectangle: Rounded Corners 43">
              <a:extLst>
                <a:ext uri="{FF2B5EF4-FFF2-40B4-BE49-F238E27FC236}">
                  <a16:creationId xmlns:a16="http://schemas.microsoft.com/office/drawing/2014/main" id="{4E227700-0900-77D4-A0FE-A6FD2823F0EA}"/>
                </a:ext>
              </a:extLst>
            </p:cNvPr>
            <p:cNvSpPr/>
            <p:nvPr/>
          </p:nvSpPr>
          <p:spPr>
            <a:xfrm>
              <a:off x="7393173" y="4131108"/>
              <a:ext cx="2453835" cy="918268"/>
            </a:xfrm>
            <a:prstGeom prst="roundRect">
              <a:avLst>
                <a:gd name="adj" fmla="val 3133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Configuration point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0E1153D-DE13-7135-0E49-FBB9CE1B5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76560" y="4301337"/>
              <a:ext cx="2062056" cy="265413"/>
            </a:xfrm>
            <a:prstGeom prst="rect">
              <a:avLst/>
            </a:prstGeom>
          </p:spPr>
        </p:pic>
      </p:grpSp>
      <p:pic>
        <p:nvPicPr>
          <p:cNvPr id="103" name="Picture 8" descr="Vector Target And Arrow Stock Illustration - Download Image Now - Sports  Target, Aspirations, Goal - Sports Equipment - iStock">
            <a:extLst>
              <a:ext uri="{FF2B5EF4-FFF2-40B4-BE49-F238E27FC236}">
                <a16:creationId xmlns:a16="http://schemas.microsoft.com/office/drawing/2014/main" id="{EC596063-7532-EACB-BFAD-04E511CE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backgroundMark x1="93301" y1="11928" x2="89052" y2="75163"/>
                        <a14:backgroundMark x1="89052" y1="75163" x2="62092" y2="91993"/>
                        <a14:backgroundMark x1="62092" y1="91993" x2="30229" y2="89379"/>
                        <a14:backgroundMark x1="30229" y1="89379" x2="7026" y2="67647"/>
                        <a14:backgroundMark x1="7026" y1="67647" x2="8170" y2="36111"/>
                        <a14:backgroundMark x1="8170" y1="36111" x2="30719" y2="12908"/>
                        <a14:backgroundMark x1="30719" y1="12908" x2="62582" y2="8007"/>
                        <a14:backgroundMark x1="62582" y1="8007" x2="87582" y2="1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237" y="17296823"/>
            <a:ext cx="1355265" cy="135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Arc 103">
            <a:extLst>
              <a:ext uri="{FF2B5EF4-FFF2-40B4-BE49-F238E27FC236}">
                <a16:creationId xmlns:a16="http://schemas.microsoft.com/office/drawing/2014/main" id="{5906B638-B367-9755-B4A9-695C11F82202}"/>
              </a:ext>
            </a:extLst>
          </p:cNvPr>
          <p:cNvSpPr/>
          <p:nvPr/>
        </p:nvSpPr>
        <p:spPr>
          <a:xfrm rot="8402449">
            <a:off x="6920561" y="17126624"/>
            <a:ext cx="1539626" cy="2211461"/>
          </a:xfrm>
          <a:prstGeom prst="arc">
            <a:avLst>
              <a:gd name="adj1" fmla="val 19745974"/>
              <a:gd name="adj2" fmla="val 1502345"/>
            </a:avLst>
          </a:prstGeom>
          <a:ln w="28575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15C7CF4-3326-2B84-E0E8-8576288EF43B}"/>
              </a:ext>
            </a:extLst>
          </p:cNvPr>
          <p:cNvGrpSpPr/>
          <p:nvPr/>
        </p:nvGrpSpPr>
        <p:grpSpPr>
          <a:xfrm>
            <a:off x="9030223" y="18423257"/>
            <a:ext cx="2156644" cy="1262080"/>
            <a:chOff x="9350804" y="3653674"/>
            <a:chExt cx="2156644" cy="1262080"/>
          </a:xfrm>
        </p:grpSpPr>
        <p:sp>
          <p:nvSpPr>
            <p:cNvPr id="106" name="Rectangle: Rounded Corners 40">
              <a:extLst>
                <a:ext uri="{FF2B5EF4-FFF2-40B4-BE49-F238E27FC236}">
                  <a16:creationId xmlns:a16="http://schemas.microsoft.com/office/drawing/2014/main" id="{F28D0A6E-4D5C-9AFF-AB93-C96CAF2BB8CE}"/>
                </a:ext>
              </a:extLst>
            </p:cNvPr>
            <p:cNvSpPr/>
            <p:nvPr/>
          </p:nvSpPr>
          <p:spPr>
            <a:xfrm>
              <a:off x="9563743" y="3653674"/>
              <a:ext cx="1943705" cy="36927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        Location of UAV-k at time t</a:t>
              </a:r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DA393E05-28A5-EF69-8637-30785FABB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8002" y="3730077"/>
              <a:ext cx="411015" cy="213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D74CF265-9E3F-A555-DE00-A5386703A2EA}"/>
                </a:ext>
              </a:extLst>
            </p:cNvPr>
            <p:cNvSpPr/>
            <p:nvPr/>
          </p:nvSpPr>
          <p:spPr>
            <a:xfrm rot="1538978" flipH="1">
              <a:off x="9350804" y="3767588"/>
              <a:ext cx="965232" cy="1148166"/>
            </a:xfrm>
            <a:prstGeom prst="arc">
              <a:avLst>
                <a:gd name="adj1" fmla="val 19568917"/>
                <a:gd name="adj2" fmla="val 438390"/>
              </a:avLst>
            </a:prstGeom>
            <a:ln w="19050">
              <a:solidFill>
                <a:srgbClr val="C0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34DB024-2BC5-7D13-9D7C-39012CBE3E10}"/>
              </a:ext>
            </a:extLst>
          </p:cNvPr>
          <p:cNvGrpSpPr/>
          <p:nvPr/>
        </p:nvGrpSpPr>
        <p:grpSpPr>
          <a:xfrm>
            <a:off x="4261627" y="19143892"/>
            <a:ext cx="2498040" cy="300755"/>
            <a:chOff x="3684037" y="4275623"/>
            <a:chExt cx="2498040" cy="3007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365833-993B-6CDF-92B1-C2CB0E17560D}"/>
                    </a:ext>
                  </a:extLst>
                </p14:cNvPr>
                <p14:cNvContentPartPr/>
                <p14:nvPr/>
              </p14:nvContentPartPr>
              <p14:xfrm>
                <a:off x="3684037" y="4284047"/>
                <a:ext cx="2498040" cy="239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9EDB10-5B11-1C47-A7CD-ABB01D6441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94397" y="4104047"/>
                  <a:ext cx="2677680" cy="5986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9FB337C-1FE1-A128-A9E8-ED80F238B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grayscl/>
            </a:blip>
            <a:stretch>
              <a:fillRect/>
            </a:stretch>
          </p:blipFill>
          <p:spPr>
            <a:xfrm>
              <a:off x="3813347" y="4275623"/>
              <a:ext cx="2282653" cy="300755"/>
            </a:xfrm>
            <a:prstGeom prst="rect">
              <a:avLst/>
            </a:prstGeom>
            <a:noFill/>
          </p:spPr>
        </p:pic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E994F04-1DA1-A201-BF49-14128607DCAD}"/>
              </a:ext>
            </a:extLst>
          </p:cNvPr>
          <p:cNvCxnSpPr>
            <a:cxnSpLocks/>
          </p:cNvCxnSpPr>
          <p:nvPr/>
        </p:nvCxnSpPr>
        <p:spPr>
          <a:xfrm>
            <a:off x="4581848" y="18462244"/>
            <a:ext cx="0" cy="603908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8AE805B-D04B-9B8A-40F2-58A2390735BF}"/>
              </a:ext>
            </a:extLst>
          </p:cNvPr>
          <p:cNvSpPr txBox="1"/>
          <p:nvPr/>
        </p:nvSpPr>
        <p:spPr>
          <a:xfrm>
            <a:off x="5391846" y="17030145"/>
            <a:ext cx="180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User rate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0FCCE391-8250-3310-901B-4ED18462D4F6}"/>
              </a:ext>
            </a:extLst>
          </p:cNvPr>
          <p:cNvSpPr/>
          <p:nvPr/>
        </p:nvSpPr>
        <p:spPr>
          <a:xfrm rot="10156300" flipH="1" flipV="1">
            <a:off x="5932602" y="17192625"/>
            <a:ext cx="516523" cy="1101488"/>
          </a:xfrm>
          <a:prstGeom prst="arc">
            <a:avLst>
              <a:gd name="adj1" fmla="val 18230429"/>
              <a:gd name="adj2" fmla="val 4534288"/>
            </a:avLst>
          </a:prstGeom>
          <a:ln w="28575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B91CFBAC-955C-0A84-7B53-4692C8E0E988}"/>
              </a:ext>
            </a:extLst>
          </p:cNvPr>
          <p:cNvSpPr txBox="1">
            <a:spLocks/>
          </p:cNvSpPr>
          <p:nvPr/>
        </p:nvSpPr>
        <p:spPr>
          <a:xfrm>
            <a:off x="1125261" y="8650562"/>
            <a:ext cx="7787105" cy="586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u="sng" dirty="0"/>
              <a:t>Work in context</a:t>
            </a:r>
            <a:endParaRPr lang="en-NO" sz="3100" u="sng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2437C328-CAC1-B30A-3735-3A30EEE472B8}"/>
              </a:ext>
            </a:extLst>
          </p:cNvPr>
          <p:cNvSpPr txBox="1">
            <a:spLocks/>
          </p:cNvSpPr>
          <p:nvPr/>
        </p:nvSpPr>
        <p:spPr>
          <a:xfrm>
            <a:off x="989225" y="9259868"/>
            <a:ext cx="8059176" cy="870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Font typeface="Wingdings" panose="05000000000000000000" pitchFamily="2" charset="2"/>
              <a:buChar char="§"/>
            </a:pPr>
            <a:r>
              <a:rPr lang="en-US" sz="1800" dirty="0"/>
              <a:t> Alternating optimization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[Wang et al. 2018]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sz="1800" dirty="0"/>
              <a:t> Genetic optimization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      [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Anazawa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et al. 2015] 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6620F85E-AF03-FADD-7E72-CE686CED1547}"/>
              </a:ext>
            </a:extLst>
          </p:cNvPr>
          <p:cNvSpPr txBox="1">
            <a:spLocks/>
          </p:cNvSpPr>
          <p:nvPr/>
        </p:nvSpPr>
        <p:spPr>
          <a:xfrm>
            <a:off x="270144" y="10423411"/>
            <a:ext cx="2440085" cy="403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latin typeface="+mn-lt"/>
              </a:rPr>
              <a:t>Multiple UAVs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82E12BE-C57A-8AEF-4788-C9CDC44E8304}"/>
              </a:ext>
            </a:extLst>
          </p:cNvPr>
          <p:cNvGrpSpPr/>
          <p:nvPr/>
        </p:nvGrpSpPr>
        <p:grpSpPr>
          <a:xfrm>
            <a:off x="877927" y="22705032"/>
            <a:ext cx="5482991" cy="2262287"/>
            <a:chOff x="463501" y="4102914"/>
            <a:chExt cx="4467872" cy="174525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3E12435-D274-8CB9-EC24-52C3EC67E8A0}"/>
                </a:ext>
              </a:extLst>
            </p:cNvPr>
            <p:cNvGrpSpPr/>
            <p:nvPr/>
          </p:nvGrpSpPr>
          <p:grpSpPr>
            <a:xfrm>
              <a:off x="463501" y="4102914"/>
              <a:ext cx="4306290" cy="1745252"/>
              <a:chOff x="664775" y="4277450"/>
              <a:chExt cx="4306290" cy="1745252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888CEC2-AF59-9CFA-DC2A-0E9C69C94E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/>
              <a:srcRect r="12214"/>
              <a:stretch/>
            </p:blipFill>
            <p:spPr>
              <a:xfrm>
                <a:off x="1159796" y="4277450"/>
                <a:ext cx="3811269" cy="1745252"/>
              </a:xfrm>
              <a:prstGeom prst="rect">
                <a:avLst/>
              </a:prstGeom>
            </p:spPr>
          </p:pic>
          <p:sp>
            <p:nvSpPr>
              <p:cNvPr id="124" name="Rectangle: Rounded Corners 48">
                <a:extLst>
                  <a:ext uri="{FF2B5EF4-FFF2-40B4-BE49-F238E27FC236}">
                    <a16:creationId xmlns:a16="http://schemas.microsoft.com/office/drawing/2014/main" id="{110899B4-C7AB-3F66-7A71-AFD48A633974}"/>
                  </a:ext>
                </a:extLst>
              </p:cNvPr>
              <p:cNvSpPr/>
              <p:nvPr/>
            </p:nvSpPr>
            <p:spPr>
              <a:xfrm>
                <a:off x="664775" y="5360925"/>
                <a:ext cx="1112156" cy="36927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UAV-k’s rate</a:t>
                </a:r>
              </a:p>
            </p:txBody>
          </p: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4E19421C-CCFC-ED38-88CC-AE1CC13E2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6931" y="5545563"/>
                <a:ext cx="430653" cy="44437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CBA016F-C93C-EF03-CB1D-1F7C4A2C8872}"/>
                </a:ext>
              </a:extLst>
            </p:cNvPr>
            <p:cNvGrpSpPr/>
            <p:nvPr/>
          </p:nvGrpSpPr>
          <p:grpSpPr>
            <a:xfrm>
              <a:off x="2805885" y="4904778"/>
              <a:ext cx="2125488" cy="281611"/>
              <a:chOff x="2508500" y="4869608"/>
              <a:chExt cx="2125488" cy="28161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9A0035D-BDCC-9296-8EBF-233EC783C1D3}"/>
                  </a:ext>
                </a:extLst>
              </p:cNvPr>
              <p:cNvSpPr/>
              <p:nvPr/>
            </p:nvSpPr>
            <p:spPr>
              <a:xfrm rot="5400000">
                <a:off x="3430438" y="3947670"/>
                <a:ext cx="281611" cy="21254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3BE1088E-15BE-9765-7D17-8F8486550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57607" y="4879221"/>
                <a:ext cx="790103" cy="217768"/>
              </a:xfrm>
              <a:prstGeom prst="rect">
                <a:avLst/>
              </a:prstGeom>
            </p:spPr>
          </p:pic>
        </p:grpSp>
      </p:grp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CA527A99-481F-828D-1D3A-6E73C61DDF17}"/>
              </a:ext>
            </a:extLst>
          </p:cNvPr>
          <p:cNvSpPr txBox="1">
            <a:spLocks/>
          </p:cNvSpPr>
          <p:nvPr/>
        </p:nvSpPr>
        <p:spPr>
          <a:xfrm>
            <a:off x="7018088" y="23817986"/>
            <a:ext cx="4607309" cy="588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 Challenge: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 high complexity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  <p:sp>
        <p:nvSpPr>
          <p:cNvPr id="127" name="Title 1">
            <a:extLst>
              <a:ext uri="{FF2B5EF4-FFF2-40B4-BE49-F238E27FC236}">
                <a16:creationId xmlns:a16="http://schemas.microsoft.com/office/drawing/2014/main" id="{1D505020-AB8D-43D6-6A86-02C0EABA122C}"/>
              </a:ext>
            </a:extLst>
          </p:cNvPr>
          <p:cNvSpPr txBox="1">
            <a:spLocks/>
          </p:cNvSpPr>
          <p:nvPr/>
        </p:nvSpPr>
        <p:spPr>
          <a:xfrm>
            <a:off x="-683760" y="19337315"/>
            <a:ext cx="121920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3100" u="sng" dirty="0"/>
              <a:t>Problem Formulation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577AA510-F471-41B5-0E87-3CAA91A971C4}"/>
              </a:ext>
            </a:extLst>
          </p:cNvPr>
          <p:cNvSpPr txBox="1">
            <a:spLocks/>
          </p:cNvSpPr>
          <p:nvPr/>
        </p:nvSpPr>
        <p:spPr>
          <a:xfrm>
            <a:off x="-3787556" y="22313888"/>
            <a:ext cx="12192000" cy="39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7030A0"/>
                </a:solidFill>
              </a:rPr>
              <a:t> Optimization problem:</a:t>
            </a:r>
            <a:endParaRPr 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14B60B-A389-E1EC-3F90-CBED595F2C84}"/>
              </a:ext>
            </a:extLst>
          </p:cNvPr>
          <p:cNvSpPr txBox="1"/>
          <p:nvPr/>
        </p:nvSpPr>
        <p:spPr>
          <a:xfrm>
            <a:off x="569346" y="20819651"/>
            <a:ext cx="192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Given: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634C019-9A61-443D-81D1-4E7FD77261FA}"/>
              </a:ext>
            </a:extLst>
          </p:cNvPr>
          <p:cNvSpPr txBox="1"/>
          <p:nvPr/>
        </p:nvSpPr>
        <p:spPr>
          <a:xfrm>
            <a:off x="8261175" y="20876587"/>
            <a:ext cx="233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Target user rate: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0883D5-9C63-CB9E-9978-08435EF511E0}"/>
              </a:ext>
            </a:extLst>
          </p:cNvPr>
          <p:cNvSpPr txBox="1"/>
          <p:nvPr/>
        </p:nvSpPr>
        <p:spPr>
          <a:xfrm>
            <a:off x="1981991" y="20865187"/>
            <a:ext cx="373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Position of a base station: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AE8C0-8970-7B48-DF49-E7500B31D7BB}"/>
              </a:ext>
            </a:extLst>
          </p:cNvPr>
          <p:cNvSpPr txBox="1"/>
          <p:nvPr/>
        </p:nvSpPr>
        <p:spPr>
          <a:xfrm>
            <a:off x="2001703" y="21268500"/>
            <a:ext cx="40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Position of a user: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190AA55A-C8E3-B4E4-DCC8-64FE33595319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t="-1" r="81977" b="-31750"/>
          <a:stretch/>
        </p:blipFill>
        <p:spPr>
          <a:xfrm>
            <a:off x="5198845" y="20876586"/>
            <a:ext cx="441789" cy="418327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30862F5C-E41D-ABF5-6E4A-8D3674C1F285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r="81013" b="-15083"/>
          <a:stretch/>
        </p:blipFill>
        <p:spPr>
          <a:xfrm>
            <a:off x="5160743" y="21296605"/>
            <a:ext cx="479891" cy="39463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D472E282-75B6-0A2A-7C01-FBFD051A2C4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562745" y="20904444"/>
            <a:ext cx="469924" cy="34291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FBB1512E-DBC8-3213-83E5-83B9447C35A0}"/>
              </a:ext>
            </a:extLst>
          </p:cNvPr>
          <p:cNvSpPr txBox="1"/>
          <p:nvPr/>
        </p:nvSpPr>
        <p:spPr>
          <a:xfrm>
            <a:off x="8375520" y="21252576"/>
            <a:ext cx="233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Command and control rate: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E188C14-A940-5548-DD71-A3DF9026BDD4}"/>
              </a:ext>
            </a:extLst>
          </p:cNvPr>
          <p:cNvSpPr txBox="1"/>
          <p:nvPr/>
        </p:nvSpPr>
        <p:spPr>
          <a:xfrm>
            <a:off x="2001703" y="21673463"/>
            <a:ext cx="40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Maximum UAV speed: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5F58058A-281D-9B41-6502-83E780E13E1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562745" y="21540777"/>
            <a:ext cx="406421" cy="292115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BD20E0D1-F971-8300-E0CE-AACF3D32D677}"/>
              </a:ext>
            </a:extLst>
          </p:cNvPr>
          <p:cNvSpPr txBox="1"/>
          <p:nvPr/>
        </p:nvSpPr>
        <p:spPr>
          <a:xfrm>
            <a:off x="8375520" y="21867498"/>
            <a:ext cx="233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Channel map: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3BBDB126-D00A-AF9F-AE0A-4A2D47A921A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562745" y="21902677"/>
            <a:ext cx="787440" cy="330217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885B3EFB-75FE-5AB4-BFE1-DA4BCDFC2AE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98845" y="21747056"/>
            <a:ext cx="510112" cy="22214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E3A059BA-7035-5FC7-2898-B871A76B5FB8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4155140" y="2880262"/>
            <a:ext cx="4516287" cy="3347177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86F3886B-A4A2-72F4-82E5-017B6DF96CB9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grayscl/>
          </a:blip>
          <a:srcRect l="63973" t="24944" b="61208"/>
          <a:stretch/>
        </p:blipFill>
        <p:spPr>
          <a:xfrm>
            <a:off x="12997605" y="2645047"/>
            <a:ext cx="1502687" cy="31637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AD976A41-4041-E066-F3C3-4119ACB7C4A2}"/>
              </a:ext>
            </a:extLst>
          </p:cNvPr>
          <p:cNvSpPr txBox="1">
            <a:spLocks/>
          </p:cNvSpPr>
          <p:nvPr/>
        </p:nvSpPr>
        <p:spPr>
          <a:xfrm>
            <a:off x="14619306" y="727826"/>
            <a:ext cx="121920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5100" dirty="0">
                <a:solidFill>
                  <a:schemeClr val="accent1"/>
                </a:solidFill>
              </a:rPr>
              <a:t>Proposed Approach</a:t>
            </a:r>
            <a:endParaRPr lang="en-US" sz="5100" dirty="0">
              <a:solidFill>
                <a:schemeClr val="accent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2B91BB5-B99D-7FAC-BC1D-7916A6351C77}"/>
              </a:ext>
            </a:extLst>
          </p:cNvPr>
          <p:cNvSpPr txBox="1"/>
          <p:nvPr/>
        </p:nvSpPr>
        <p:spPr>
          <a:xfrm>
            <a:off x="16217751" y="2354803"/>
            <a:ext cx="14452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O" dirty="0"/>
              <a:t>Continuous function over time</a:t>
            </a: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B3A53B5C-6369-39EC-F072-83CA6ED47891}"/>
              </a:ext>
            </a:extLst>
          </p:cNvPr>
          <p:cNvSpPr/>
          <p:nvPr/>
        </p:nvSpPr>
        <p:spPr>
          <a:xfrm>
            <a:off x="12869239" y="2470506"/>
            <a:ext cx="1844101" cy="65315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29799"/>
            </a:schemeClr>
          </a:solidFill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2" name="Right Arrow 161">
            <a:extLst>
              <a:ext uri="{FF2B5EF4-FFF2-40B4-BE49-F238E27FC236}">
                <a16:creationId xmlns:a16="http://schemas.microsoft.com/office/drawing/2014/main" id="{7BAF488D-E0EE-003E-05C4-200DC8AB25E2}"/>
              </a:ext>
            </a:extLst>
          </p:cNvPr>
          <p:cNvSpPr/>
          <p:nvPr/>
        </p:nvSpPr>
        <p:spPr>
          <a:xfrm>
            <a:off x="17722014" y="2601351"/>
            <a:ext cx="777221" cy="44379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425FEE-83CD-ACC6-8DFA-4B7D9168105C}"/>
              </a:ext>
            </a:extLst>
          </p:cNvPr>
          <p:cNvSpPr txBox="1"/>
          <p:nvPr/>
        </p:nvSpPr>
        <p:spPr>
          <a:xfrm>
            <a:off x="18499235" y="2361581"/>
            <a:ext cx="1637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O" dirty="0"/>
              <a:t>Exact solution not generally possible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B67E082-1688-0688-F19D-BA39C1B49A66}"/>
              </a:ext>
            </a:extLst>
          </p:cNvPr>
          <p:cNvSpPr txBox="1"/>
          <p:nvPr/>
        </p:nvSpPr>
        <p:spPr>
          <a:xfrm>
            <a:off x="20783826" y="2355913"/>
            <a:ext cx="2243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Find valid trajectory with reasonably </a:t>
            </a:r>
          </a:p>
          <a:p>
            <a:pPr algn="ctr"/>
            <a:r>
              <a:rPr lang="en-GB" dirty="0">
                <a:solidFill>
                  <a:srgbClr val="C00000"/>
                </a:solidFill>
              </a:rPr>
              <a:t>short connection time</a:t>
            </a:r>
            <a:endParaRPr lang="en-NO" dirty="0">
              <a:solidFill>
                <a:srgbClr val="C00000"/>
              </a:solidFill>
            </a:endParaRP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EF2F4073-91E7-1EB1-A15C-B4A68C614B5D}"/>
              </a:ext>
            </a:extLst>
          </p:cNvPr>
          <p:cNvSpPr txBox="1">
            <a:spLocks/>
          </p:cNvSpPr>
          <p:nvPr/>
        </p:nvSpPr>
        <p:spPr>
          <a:xfrm>
            <a:off x="24713026" y="2205513"/>
            <a:ext cx="3449975" cy="39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</a:pPr>
            <a:r>
              <a:rPr lang="en-US">
                <a:solidFill>
                  <a:srgbClr val="7030A0"/>
                </a:solidFill>
              </a:rPr>
              <a:t>Flight region discretization</a:t>
            </a:r>
            <a:endParaRPr lang="en-US" sz="2000" dirty="0"/>
          </a:p>
        </p:txBody>
      </p: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7FBA10AC-D2AB-18C3-E822-29FEA17D3215}"/>
              </a:ext>
            </a:extLst>
          </p:cNvPr>
          <p:cNvSpPr/>
          <p:nvPr/>
        </p:nvSpPr>
        <p:spPr>
          <a:xfrm flipH="1">
            <a:off x="23108437" y="4648120"/>
            <a:ext cx="383181" cy="64754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BAB23E8-4151-74B9-7EE3-1AB900CD6D34}"/>
              </a:ext>
            </a:extLst>
          </p:cNvPr>
          <p:cNvSpPr txBox="1"/>
          <p:nvPr/>
        </p:nvSpPr>
        <p:spPr>
          <a:xfrm>
            <a:off x="16133985" y="4654489"/>
            <a:ext cx="17206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Shortest path?</a:t>
            </a:r>
            <a:endParaRPr lang="en-NO" sz="2000" dirty="0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DE41371A-AAB1-A036-71F2-0FAB30B25A0E}"/>
              </a:ext>
            </a:extLst>
          </p:cNvPr>
          <p:cNvSpPr/>
          <p:nvPr/>
        </p:nvSpPr>
        <p:spPr>
          <a:xfrm rot="10800000">
            <a:off x="18217736" y="4689467"/>
            <a:ext cx="638538" cy="44379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15BBD28-7156-731B-ADCD-9EAE105CDF89}"/>
              </a:ext>
            </a:extLst>
          </p:cNvPr>
          <p:cNvSpPr/>
          <p:nvPr/>
        </p:nvSpPr>
        <p:spPr>
          <a:xfrm>
            <a:off x="23093784" y="2642211"/>
            <a:ext cx="519317" cy="44379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96F8F61-246B-FA81-C4D2-22DF811F3BD5}"/>
              </a:ext>
            </a:extLst>
          </p:cNvPr>
          <p:cNvGrpSpPr/>
          <p:nvPr/>
        </p:nvGrpSpPr>
        <p:grpSpPr>
          <a:xfrm>
            <a:off x="11693341" y="3684001"/>
            <a:ext cx="3182396" cy="2424705"/>
            <a:chOff x="531490" y="4421198"/>
            <a:chExt cx="3182396" cy="2424705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D9B0978D-96F0-BE5A-FE6C-0E85EEAA0A28}"/>
                </a:ext>
              </a:extLst>
            </p:cNvPr>
            <p:cNvGrpSpPr/>
            <p:nvPr/>
          </p:nvGrpSpPr>
          <p:grpSpPr>
            <a:xfrm>
              <a:off x="1100121" y="4510742"/>
              <a:ext cx="2192419" cy="1789601"/>
              <a:chOff x="7300292" y="2732926"/>
              <a:chExt cx="2743200" cy="3051019"/>
            </a:xfrm>
          </p:grpSpPr>
          <p:pic>
            <p:nvPicPr>
              <p:cNvPr id="177" name="Picture 4" descr="Curse of dimensionality">
                <a:extLst>
                  <a:ext uri="{FF2B5EF4-FFF2-40B4-BE49-F238E27FC236}">
                    <a16:creationId xmlns:a16="http://schemas.microsoft.com/office/drawing/2014/main" id="{51F34590-0248-3DF9-9388-1C3006D802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0292" y="2732926"/>
                <a:ext cx="2743200" cy="2759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C6225A-61CC-42E2-0A9D-6AE95072086D}"/>
                  </a:ext>
                </a:extLst>
              </p:cNvPr>
              <p:cNvSpPr txBox="1"/>
              <p:nvPr/>
            </p:nvSpPr>
            <p:spPr>
              <a:xfrm>
                <a:off x="7300292" y="5345900"/>
                <a:ext cx="1437746" cy="438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O" sz="1300" dirty="0">
                    <a:solidFill>
                      <a:schemeClr val="bg1">
                        <a:lumMod val="50000"/>
                      </a:schemeClr>
                    </a:solidFill>
                  </a:rPr>
                  <a:t>[infme.com]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006F962-4802-C789-600C-2FE059AE3B55}"/>
                </a:ext>
              </a:extLst>
            </p:cNvPr>
            <p:cNvGrpSpPr/>
            <p:nvPr/>
          </p:nvGrpSpPr>
          <p:grpSpPr>
            <a:xfrm>
              <a:off x="814067" y="6343879"/>
              <a:ext cx="2677345" cy="400110"/>
              <a:chOff x="7360657" y="2299106"/>
              <a:chExt cx="2677345" cy="40011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C0FD8AA2-45BA-0F4C-3DDA-B249F82C3C48}"/>
                      </a:ext>
                    </a:extLst>
                  </p14:cNvPr>
                  <p14:cNvContentPartPr/>
                  <p14:nvPr/>
                </p14:nvContentPartPr>
                <p14:xfrm>
                  <a:off x="7410002" y="2386178"/>
                  <a:ext cx="2628000" cy="213480"/>
                </p14:xfrm>
              </p:contentPart>
            </mc:Choice>
            <mc:Fallback xmlns="">
              <p:pic>
                <p:nvPicPr>
                  <p:cNvPr id="1035" name="Ink 1034">
                    <a:extLst>
                      <a:ext uri="{FF2B5EF4-FFF2-40B4-BE49-F238E27FC236}">
                        <a16:creationId xmlns:a16="http://schemas.microsoft.com/office/drawing/2014/main" id="{BFDEC652-5EE9-5643-AB15-4C2B7A6B6665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320002" y="2206538"/>
                    <a:ext cx="2807640" cy="5731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6684223-F4A7-7A51-30F9-150EDB89ED95}"/>
                  </a:ext>
                </a:extLst>
              </p:cNvPr>
              <p:cNvSpPr txBox="1"/>
              <p:nvPr/>
            </p:nvSpPr>
            <p:spPr>
              <a:xfrm>
                <a:off x="7360657" y="2299106"/>
                <a:ext cx="2634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sz="2000" dirty="0"/>
                  <a:t>Curse of dimensionality</a:t>
                </a:r>
              </a:p>
            </p:txBody>
          </p:sp>
        </p:grp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79C51C82-31BB-4B36-AED8-A0E4E95CDFFB}"/>
                </a:ext>
              </a:extLst>
            </p:cNvPr>
            <p:cNvSpPr/>
            <p:nvPr/>
          </p:nvSpPr>
          <p:spPr>
            <a:xfrm>
              <a:off x="531490" y="4421198"/>
              <a:ext cx="3182396" cy="2424705"/>
            </a:xfrm>
            <a:prstGeom prst="roundRect">
              <a:avLst>
                <a:gd name="adj" fmla="val 17925"/>
              </a:avLst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74ED2127-1B99-910E-8973-2E9E1B9457ED}"/>
              </a:ext>
            </a:extLst>
          </p:cNvPr>
          <p:cNvSpPr/>
          <p:nvPr/>
        </p:nvSpPr>
        <p:spPr>
          <a:xfrm>
            <a:off x="20035838" y="2601351"/>
            <a:ext cx="777221" cy="44379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7202430-4C53-475A-D954-EC44D22F5D5C}"/>
              </a:ext>
            </a:extLst>
          </p:cNvPr>
          <p:cNvGrpSpPr/>
          <p:nvPr/>
        </p:nvGrpSpPr>
        <p:grpSpPr>
          <a:xfrm>
            <a:off x="25416094" y="2642042"/>
            <a:ext cx="2298822" cy="751758"/>
            <a:chOff x="8871765" y="3661509"/>
            <a:chExt cx="2298822" cy="751758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5611C1F-2FE4-CE10-7681-2DB3042AD4EA}"/>
                </a:ext>
              </a:extLst>
            </p:cNvPr>
            <p:cNvGrpSpPr/>
            <p:nvPr/>
          </p:nvGrpSpPr>
          <p:grpSpPr>
            <a:xfrm>
              <a:off x="8871765" y="3661509"/>
              <a:ext cx="2298822" cy="751758"/>
              <a:chOff x="5364466" y="3342784"/>
              <a:chExt cx="2298822" cy="751758"/>
            </a:xfrm>
          </p:grpSpPr>
          <p:sp>
            <p:nvSpPr>
              <p:cNvPr id="183" name="Rounded Rectangle 182">
                <a:extLst>
                  <a:ext uri="{FF2B5EF4-FFF2-40B4-BE49-F238E27FC236}">
                    <a16:creationId xmlns:a16="http://schemas.microsoft.com/office/drawing/2014/main" id="{47C51846-059A-113F-0FF4-401946FDD8AD}"/>
                  </a:ext>
                </a:extLst>
              </p:cNvPr>
              <p:cNvSpPr/>
              <p:nvPr/>
            </p:nvSpPr>
            <p:spPr>
              <a:xfrm>
                <a:off x="5628375" y="3342784"/>
                <a:ext cx="1683671" cy="39670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O">
                    <a:solidFill>
                      <a:schemeClr val="tx1"/>
                    </a:solidFill>
                  </a:rPr>
                  <a:t>Fly grid points</a:t>
                </a:r>
              </a:p>
            </p:txBody>
          </p: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7D648513-6C85-C25A-1175-015AE11FD9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466" y="3697836"/>
                <a:ext cx="625450" cy="262017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48BA8FF1-D175-14B1-7F92-EA9C56CE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0805" y="3697836"/>
                <a:ext cx="702483" cy="39670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5CD02993-C4A1-6C57-53BD-C3DED9719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8583" y="3805269"/>
                <a:ext cx="188628" cy="2892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E4693B75-BEA2-5ED5-C04A-35AFEB822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7876" y="3805465"/>
                <a:ext cx="13753" cy="289077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EEB43111-4701-099C-09A9-98093C09326F}"/>
                </a:ext>
              </a:extLst>
            </p:cNvPr>
            <p:cNvCxnSpPr>
              <a:cxnSpLocks/>
            </p:cNvCxnSpPr>
            <p:nvPr/>
          </p:nvCxnSpPr>
          <p:spPr>
            <a:xfrm>
              <a:off x="9893685" y="4093265"/>
              <a:ext cx="0" cy="32000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0A39050C-332F-A050-E531-A35F5D8A6A1A}"/>
              </a:ext>
            </a:extLst>
          </p:cNvPr>
          <p:cNvSpPr/>
          <p:nvPr/>
        </p:nvSpPr>
        <p:spPr>
          <a:xfrm>
            <a:off x="23686424" y="2036103"/>
            <a:ext cx="5439909" cy="4430027"/>
          </a:xfrm>
          <a:prstGeom prst="roundRect">
            <a:avLst>
              <a:gd name="adj" fmla="val 17925"/>
            </a:avLst>
          </a:prstGeom>
          <a:noFill/>
          <a:ln w="698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A244E5C-D3AB-BDA7-5B9D-19881B47617D}"/>
              </a:ext>
            </a:extLst>
          </p:cNvPr>
          <p:cNvSpPr/>
          <p:nvPr/>
        </p:nvSpPr>
        <p:spPr>
          <a:xfrm rot="20439147">
            <a:off x="9785760" y="3992577"/>
            <a:ext cx="2430739" cy="1000288"/>
          </a:xfrm>
          <a:prstGeom prst="roundRect">
            <a:avLst>
              <a:gd name="adj" fmla="val 28875"/>
            </a:avLst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b="1" dirty="0">
                <a:solidFill>
                  <a:srgbClr val="C00000"/>
                </a:solidFill>
              </a:rPr>
              <a:t>Prohibitive complexity!</a:t>
            </a:r>
            <a:endParaRPr lang="en-NO" sz="2700" b="1" dirty="0">
              <a:solidFill>
                <a:srgbClr val="C00000"/>
              </a:solidFill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6427ED3-2988-3CA3-16BA-575DA5F83E66}"/>
              </a:ext>
            </a:extLst>
          </p:cNvPr>
          <p:cNvGrpSpPr/>
          <p:nvPr/>
        </p:nvGrpSpPr>
        <p:grpSpPr>
          <a:xfrm>
            <a:off x="19339389" y="4401407"/>
            <a:ext cx="3604685" cy="1015663"/>
            <a:chOff x="2917737" y="3463898"/>
            <a:chExt cx="3604685" cy="1015663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46C96D6-0857-8103-61B1-F0C5A65E12AB}"/>
                </a:ext>
              </a:extLst>
            </p:cNvPr>
            <p:cNvSpPr txBox="1"/>
            <p:nvPr/>
          </p:nvSpPr>
          <p:spPr>
            <a:xfrm>
              <a:off x="3163416" y="3463898"/>
              <a:ext cx="283115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/>
                <a:t>Find </a:t>
              </a:r>
              <a:r>
                <a:rPr lang="en-GB" sz="2000" dirty="0">
                  <a:solidFill>
                    <a:srgbClr val="C00000"/>
                  </a:solidFill>
                </a:rPr>
                <a:t>conf. point sequence</a:t>
              </a:r>
            </a:p>
            <a:p>
              <a:pPr algn="ctr"/>
              <a:endParaRPr lang="en-GB" sz="2000" dirty="0">
                <a:solidFill>
                  <a:srgbClr val="C00000"/>
                </a:solidFill>
              </a:endParaRPr>
            </a:p>
            <a:p>
              <a:pPr algn="ctr"/>
              <a:r>
                <a:rPr lang="en-GB" sz="2000" dirty="0">
                  <a:solidFill>
                    <a:srgbClr val="C00000"/>
                  </a:solidFill>
                </a:rPr>
                <a:t> </a:t>
              </a:r>
              <a:r>
                <a:rPr lang="en-GB" sz="2000" dirty="0"/>
                <a:t>through grid</a:t>
              </a:r>
              <a:r>
                <a:rPr lang="en-GB" sz="2000" baseline="30000" dirty="0"/>
                <a:t>2</a:t>
              </a:r>
              <a:endParaRPr lang="en-NO" sz="2000" dirty="0"/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E9B57116-0155-DF77-365E-3D83F483A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917737" y="3852705"/>
              <a:ext cx="3604685" cy="234070"/>
            </a:xfrm>
            <a:prstGeom prst="rect">
              <a:avLst/>
            </a:prstGeom>
          </p:spPr>
        </p:pic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399DA956-BE83-45E7-2576-A4EE23809D8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21569413" y="5442617"/>
            <a:ext cx="1766674" cy="224786"/>
          </a:xfrm>
          <a:prstGeom prst="rect">
            <a:avLst/>
          </a:prstGeom>
        </p:spPr>
      </p:pic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DF002354-B59E-0CEA-8D51-B7580AC57B32}"/>
              </a:ext>
            </a:extLst>
          </p:cNvPr>
          <p:cNvSpPr/>
          <p:nvPr/>
        </p:nvSpPr>
        <p:spPr>
          <a:xfrm>
            <a:off x="20937118" y="4711748"/>
            <a:ext cx="591527" cy="38264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80D0B67C-4BF0-4F5F-DBA3-0EFB6C2B6AC4}"/>
              </a:ext>
            </a:extLst>
          </p:cNvPr>
          <p:cNvSpPr/>
          <p:nvPr/>
        </p:nvSpPr>
        <p:spPr>
          <a:xfrm rot="6517560" flipH="1">
            <a:off x="20777419" y="4576491"/>
            <a:ext cx="965232" cy="1401448"/>
          </a:xfrm>
          <a:prstGeom prst="arc">
            <a:avLst>
              <a:gd name="adj1" fmla="val 16897469"/>
              <a:gd name="adj2" fmla="val 21034656"/>
            </a:avLst>
          </a:prstGeom>
          <a:ln w="28575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2A6AA724-AEDB-5291-9827-0E985A2D0BB2}"/>
              </a:ext>
            </a:extLst>
          </p:cNvPr>
          <p:cNvSpPr txBox="1">
            <a:spLocks/>
          </p:cNvSpPr>
          <p:nvPr/>
        </p:nvSpPr>
        <p:spPr>
          <a:xfrm>
            <a:off x="15696380" y="6800113"/>
            <a:ext cx="74803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Probabilistic Roadmaps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Content Placeholder 3">
                <a:extLst>
                  <a:ext uri="{FF2B5EF4-FFF2-40B4-BE49-F238E27FC236}">
                    <a16:creationId xmlns:a16="http://schemas.microsoft.com/office/drawing/2014/main" id="{4AD3473F-921B-8D61-E0F7-0E3C7D47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45782" y="11976887"/>
                <a:ext cx="6418182" cy="11501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3105028" rtl="0" eaLnBrk="1" latinLnBrk="0" hangingPunct="1">
                  <a:lnSpc>
                    <a:spcPct val="90000"/>
                  </a:lnSpc>
                  <a:spcBef>
                    <a:spcPts val="3396"/>
                  </a:spcBef>
                  <a:buFont typeface="Arial" panose="020B0604020202020204" pitchFamily="34" charset="0"/>
                  <a:buNone/>
                  <a:defRPr sz="81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5251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79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10502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1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5754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210056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762570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31508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86759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42011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 Sample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 </a:t>
                </a:r>
                <a:r>
                  <a:rPr lang="en-NO" sz="2000" dirty="0">
                    <a:solidFill>
                      <a:srgbClr val="C00000"/>
                    </a:solidFill>
                  </a:rPr>
                  <a:t>at random</a:t>
                </a:r>
                <a:r>
                  <a:rPr lang="en-NO" sz="2000" dirty="0"/>
                  <a:t>.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US" sz="2000" dirty="0"/>
                  <a:t> Create graph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NO" sz="2000" dirty="0"/>
                  <a:t> with edges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.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 </a:t>
                </a:r>
                <a:r>
                  <a:rPr lang="en-NO" sz="2000" dirty="0">
                    <a:solidFill>
                      <a:srgbClr val="C00000"/>
                    </a:solidFill>
                  </a:rPr>
                  <a:t>Shortest-path algorithm </a:t>
                </a:r>
                <a:r>
                  <a:rPr lang="en-NO" sz="2000" dirty="0"/>
                  <a:t>(e.g., Dijkstra’s)</a:t>
                </a:r>
              </a:p>
            </p:txBody>
          </p:sp>
        </mc:Choice>
        <mc:Fallback xmlns="">
          <p:sp>
            <p:nvSpPr>
              <p:cNvPr id="198" name="Content Placeholder 3">
                <a:extLst>
                  <a:ext uri="{FF2B5EF4-FFF2-40B4-BE49-F238E27FC236}">
                    <a16:creationId xmlns:a16="http://schemas.microsoft.com/office/drawing/2014/main" id="{4AD3473F-921B-8D61-E0F7-0E3C7D47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5782" y="11976887"/>
                <a:ext cx="6418182" cy="1150186"/>
              </a:xfrm>
              <a:prstGeom prst="rect">
                <a:avLst/>
              </a:prstGeom>
              <a:blipFill>
                <a:blip r:embed="rId52"/>
                <a:stretch>
                  <a:fillRect l="-789" t="-329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ectangle 198">
            <a:extLst>
              <a:ext uri="{FF2B5EF4-FFF2-40B4-BE49-F238E27FC236}">
                <a16:creationId xmlns:a16="http://schemas.microsoft.com/office/drawing/2014/main" id="{36DE9A42-F51E-DE79-6548-FDB0DDD7A92F}"/>
              </a:ext>
            </a:extLst>
          </p:cNvPr>
          <p:cNvSpPr/>
          <p:nvPr/>
        </p:nvSpPr>
        <p:spPr>
          <a:xfrm>
            <a:off x="16577051" y="8313967"/>
            <a:ext cx="5460094" cy="31491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9EC79056-7C8E-6243-1E8C-222F5295ACE0}"/>
              </a:ext>
            </a:extLst>
          </p:cNvPr>
          <p:cNvSpPr/>
          <p:nvPr/>
        </p:nvSpPr>
        <p:spPr>
          <a:xfrm>
            <a:off x="17319093" y="8665354"/>
            <a:ext cx="1172095" cy="994245"/>
          </a:xfrm>
          <a:custGeom>
            <a:avLst/>
            <a:gdLst>
              <a:gd name="connsiteX0" fmla="*/ 36497 w 1206581"/>
              <a:gd name="connsiteY0" fmla="*/ 461389 h 974882"/>
              <a:gd name="connsiteX1" fmla="*/ 7469 w 1206581"/>
              <a:gd name="connsiteY1" fmla="*/ 200132 h 974882"/>
              <a:gd name="connsiteX2" fmla="*/ 145354 w 1206581"/>
              <a:gd name="connsiteY2" fmla="*/ 47732 h 974882"/>
              <a:gd name="connsiteX3" fmla="*/ 283240 w 1206581"/>
              <a:gd name="connsiteY3" fmla="*/ 4189 h 974882"/>
              <a:gd name="connsiteX4" fmla="*/ 602554 w 1206581"/>
              <a:gd name="connsiteY4" fmla="*/ 4189 h 974882"/>
              <a:gd name="connsiteX5" fmla="*/ 849297 w 1206581"/>
              <a:gd name="connsiteY5" fmla="*/ 25960 h 974882"/>
              <a:gd name="connsiteX6" fmla="*/ 929126 w 1206581"/>
              <a:gd name="connsiteY6" fmla="*/ 149332 h 974882"/>
              <a:gd name="connsiteX7" fmla="*/ 1074269 w 1206581"/>
              <a:gd name="connsiteY7" fmla="*/ 330760 h 974882"/>
              <a:gd name="connsiteX8" fmla="*/ 1197640 w 1206581"/>
              <a:gd name="connsiteY8" fmla="*/ 490417 h 974882"/>
              <a:gd name="connsiteX9" fmla="*/ 1161354 w 1206581"/>
              <a:gd name="connsiteY9" fmla="*/ 766189 h 974882"/>
              <a:gd name="connsiteX10" fmla="*/ 878326 w 1206581"/>
              <a:gd name="connsiteY10" fmla="*/ 969389 h 974882"/>
              <a:gd name="connsiteX11" fmla="*/ 559012 w 1206581"/>
              <a:gd name="connsiteY11" fmla="*/ 904075 h 974882"/>
              <a:gd name="connsiteX12" fmla="*/ 493697 w 1206581"/>
              <a:gd name="connsiteY12" fmla="*/ 766189 h 974882"/>
              <a:gd name="connsiteX13" fmla="*/ 580783 w 1206581"/>
              <a:gd name="connsiteY13" fmla="*/ 599275 h 974882"/>
              <a:gd name="connsiteX14" fmla="*/ 522726 w 1206581"/>
              <a:gd name="connsiteY14" fmla="*/ 454132 h 974882"/>
              <a:gd name="connsiteX15" fmla="*/ 334040 w 1206581"/>
              <a:gd name="connsiteY15" fmla="*/ 432360 h 974882"/>
              <a:gd name="connsiteX16" fmla="*/ 188897 w 1206581"/>
              <a:gd name="connsiteY16" fmla="*/ 468646 h 974882"/>
              <a:gd name="connsiteX17" fmla="*/ 36497 w 1206581"/>
              <a:gd name="connsiteY17" fmla="*/ 461389 h 9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6581" h="974882">
                <a:moveTo>
                  <a:pt x="36497" y="461389"/>
                </a:moveTo>
                <a:cubicBezTo>
                  <a:pt x="6259" y="416637"/>
                  <a:pt x="-10674" y="269075"/>
                  <a:pt x="7469" y="200132"/>
                </a:cubicBezTo>
                <a:cubicBezTo>
                  <a:pt x="25612" y="131189"/>
                  <a:pt x="99392" y="80389"/>
                  <a:pt x="145354" y="47732"/>
                </a:cubicBezTo>
                <a:cubicBezTo>
                  <a:pt x="191316" y="15075"/>
                  <a:pt x="207040" y="11446"/>
                  <a:pt x="283240" y="4189"/>
                </a:cubicBezTo>
                <a:cubicBezTo>
                  <a:pt x="359440" y="-3068"/>
                  <a:pt x="508211" y="561"/>
                  <a:pt x="602554" y="4189"/>
                </a:cubicBezTo>
                <a:cubicBezTo>
                  <a:pt x="696897" y="7817"/>
                  <a:pt x="794868" y="1770"/>
                  <a:pt x="849297" y="25960"/>
                </a:cubicBezTo>
                <a:cubicBezTo>
                  <a:pt x="903726" y="50150"/>
                  <a:pt x="891631" y="98532"/>
                  <a:pt x="929126" y="149332"/>
                </a:cubicBezTo>
                <a:cubicBezTo>
                  <a:pt x="966621" y="200132"/>
                  <a:pt x="1029517" y="273912"/>
                  <a:pt x="1074269" y="330760"/>
                </a:cubicBezTo>
                <a:cubicBezTo>
                  <a:pt x="1119021" y="387608"/>
                  <a:pt x="1183126" y="417846"/>
                  <a:pt x="1197640" y="490417"/>
                </a:cubicBezTo>
                <a:cubicBezTo>
                  <a:pt x="1212154" y="562988"/>
                  <a:pt x="1214573" y="686360"/>
                  <a:pt x="1161354" y="766189"/>
                </a:cubicBezTo>
                <a:cubicBezTo>
                  <a:pt x="1108135" y="846018"/>
                  <a:pt x="978716" y="946408"/>
                  <a:pt x="878326" y="969389"/>
                </a:cubicBezTo>
                <a:cubicBezTo>
                  <a:pt x="777936" y="992370"/>
                  <a:pt x="623117" y="937942"/>
                  <a:pt x="559012" y="904075"/>
                </a:cubicBezTo>
                <a:cubicBezTo>
                  <a:pt x="494907" y="870208"/>
                  <a:pt x="490069" y="816989"/>
                  <a:pt x="493697" y="766189"/>
                </a:cubicBezTo>
                <a:cubicBezTo>
                  <a:pt x="497325" y="715389"/>
                  <a:pt x="575945" y="651284"/>
                  <a:pt x="580783" y="599275"/>
                </a:cubicBezTo>
                <a:cubicBezTo>
                  <a:pt x="585621" y="547266"/>
                  <a:pt x="563850" y="481951"/>
                  <a:pt x="522726" y="454132"/>
                </a:cubicBezTo>
                <a:cubicBezTo>
                  <a:pt x="481602" y="426313"/>
                  <a:pt x="389678" y="429941"/>
                  <a:pt x="334040" y="432360"/>
                </a:cubicBezTo>
                <a:cubicBezTo>
                  <a:pt x="278402" y="434779"/>
                  <a:pt x="238488" y="460179"/>
                  <a:pt x="188897" y="468646"/>
                </a:cubicBezTo>
                <a:cubicBezTo>
                  <a:pt x="139307" y="477113"/>
                  <a:pt x="66735" y="506141"/>
                  <a:pt x="36497" y="46138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3921E0FE-C5D7-E1BA-FB31-DC52AAF6AE5B}"/>
              </a:ext>
            </a:extLst>
          </p:cNvPr>
          <p:cNvSpPr/>
          <p:nvPr/>
        </p:nvSpPr>
        <p:spPr>
          <a:xfrm>
            <a:off x="17977681" y="9869614"/>
            <a:ext cx="1498583" cy="1233996"/>
          </a:xfrm>
          <a:custGeom>
            <a:avLst/>
            <a:gdLst>
              <a:gd name="connsiteX0" fmla="*/ 133863 w 1776768"/>
              <a:gd name="connsiteY0" fmla="*/ 501204 h 1728597"/>
              <a:gd name="connsiteX1" fmla="*/ 3235 w 1776768"/>
              <a:gd name="connsiteY1" fmla="*/ 697147 h 1728597"/>
              <a:gd name="connsiteX2" fmla="*/ 83063 w 1776768"/>
              <a:gd name="connsiteY2" fmla="*/ 958404 h 1728597"/>
              <a:gd name="connsiteX3" fmla="*/ 518492 w 1776768"/>
              <a:gd name="connsiteY3" fmla="*/ 922119 h 1728597"/>
              <a:gd name="connsiteX4" fmla="*/ 816035 w 1776768"/>
              <a:gd name="connsiteY4" fmla="*/ 958404 h 1728597"/>
              <a:gd name="connsiteX5" fmla="*/ 888606 w 1776768"/>
              <a:gd name="connsiteY5" fmla="*/ 1248690 h 1728597"/>
              <a:gd name="connsiteX6" fmla="*/ 1048263 w 1776768"/>
              <a:gd name="connsiteY6" fmla="*/ 1684119 h 1728597"/>
              <a:gd name="connsiteX7" fmla="*/ 1403863 w 1776768"/>
              <a:gd name="connsiteY7" fmla="*/ 1698633 h 1728597"/>
              <a:gd name="connsiteX8" fmla="*/ 1766720 w 1776768"/>
              <a:gd name="connsiteY8" fmla="*/ 1546233 h 1728597"/>
              <a:gd name="connsiteX9" fmla="*/ 1650606 w 1776768"/>
              <a:gd name="connsiteY9" fmla="*/ 1132576 h 1728597"/>
              <a:gd name="connsiteX10" fmla="*/ 1389349 w 1776768"/>
              <a:gd name="connsiteY10" fmla="*/ 1110804 h 1728597"/>
              <a:gd name="connsiteX11" fmla="*/ 1498206 w 1776768"/>
              <a:gd name="connsiteY11" fmla="*/ 726176 h 1728597"/>
              <a:gd name="connsiteX12" fmla="*/ 1519977 w 1776768"/>
              <a:gd name="connsiteY12" fmla="*/ 399604 h 1728597"/>
              <a:gd name="connsiteX13" fmla="*/ 1512720 w 1776768"/>
              <a:gd name="connsiteY13" fmla="*/ 80290 h 1728597"/>
              <a:gd name="connsiteX14" fmla="*/ 1171635 w 1776768"/>
              <a:gd name="connsiteY14" fmla="*/ 462 h 1728597"/>
              <a:gd name="connsiteX15" fmla="*/ 845063 w 1776768"/>
              <a:gd name="connsiteY15" fmla="*/ 102062 h 1728597"/>
              <a:gd name="connsiteX16" fmla="*/ 859577 w 1776768"/>
              <a:gd name="connsiteY16" fmla="*/ 450404 h 1728597"/>
              <a:gd name="connsiteX17" fmla="*/ 533006 w 1776768"/>
              <a:gd name="connsiteY17" fmla="*/ 522976 h 1728597"/>
              <a:gd name="connsiteX18" fmla="*/ 133863 w 1776768"/>
              <a:gd name="connsiteY18" fmla="*/ 501204 h 17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76768" h="1728597">
                <a:moveTo>
                  <a:pt x="133863" y="501204"/>
                </a:moveTo>
                <a:cubicBezTo>
                  <a:pt x="45568" y="530233"/>
                  <a:pt x="11702" y="620947"/>
                  <a:pt x="3235" y="697147"/>
                </a:cubicBezTo>
                <a:cubicBezTo>
                  <a:pt x="-5232" y="773347"/>
                  <a:pt x="-2813" y="920909"/>
                  <a:pt x="83063" y="958404"/>
                </a:cubicBezTo>
                <a:cubicBezTo>
                  <a:pt x="168939" y="995899"/>
                  <a:pt x="396330" y="922119"/>
                  <a:pt x="518492" y="922119"/>
                </a:cubicBezTo>
                <a:cubicBezTo>
                  <a:pt x="640654" y="922119"/>
                  <a:pt x="754349" y="903976"/>
                  <a:pt x="816035" y="958404"/>
                </a:cubicBezTo>
                <a:cubicBezTo>
                  <a:pt x="877721" y="1012832"/>
                  <a:pt x="849901" y="1127738"/>
                  <a:pt x="888606" y="1248690"/>
                </a:cubicBezTo>
                <a:cubicBezTo>
                  <a:pt x="927311" y="1369643"/>
                  <a:pt x="962387" y="1609129"/>
                  <a:pt x="1048263" y="1684119"/>
                </a:cubicBezTo>
                <a:cubicBezTo>
                  <a:pt x="1134139" y="1759110"/>
                  <a:pt x="1284120" y="1721614"/>
                  <a:pt x="1403863" y="1698633"/>
                </a:cubicBezTo>
                <a:cubicBezTo>
                  <a:pt x="1523606" y="1675652"/>
                  <a:pt x="1725596" y="1640576"/>
                  <a:pt x="1766720" y="1546233"/>
                </a:cubicBezTo>
                <a:cubicBezTo>
                  <a:pt x="1807844" y="1451890"/>
                  <a:pt x="1713501" y="1205147"/>
                  <a:pt x="1650606" y="1132576"/>
                </a:cubicBezTo>
                <a:cubicBezTo>
                  <a:pt x="1587711" y="1060005"/>
                  <a:pt x="1414749" y="1178537"/>
                  <a:pt x="1389349" y="1110804"/>
                </a:cubicBezTo>
                <a:cubicBezTo>
                  <a:pt x="1363949" y="1043071"/>
                  <a:pt x="1476435" y="844709"/>
                  <a:pt x="1498206" y="726176"/>
                </a:cubicBezTo>
                <a:cubicBezTo>
                  <a:pt x="1519977" y="607643"/>
                  <a:pt x="1517558" y="507252"/>
                  <a:pt x="1519977" y="399604"/>
                </a:cubicBezTo>
                <a:cubicBezTo>
                  <a:pt x="1522396" y="291956"/>
                  <a:pt x="1570777" y="146814"/>
                  <a:pt x="1512720" y="80290"/>
                </a:cubicBezTo>
                <a:cubicBezTo>
                  <a:pt x="1454663" y="13766"/>
                  <a:pt x="1282911" y="-3167"/>
                  <a:pt x="1171635" y="462"/>
                </a:cubicBezTo>
                <a:cubicBezTo>
                  <a:pt x="1060359" y="4091"/>
                  <a:pt x="897073" y="27072"/>
                  <a:pt x="845063" y="102062"/>
                </a:cubicBezTo>
                <a:cubicBezTo>
                  <a:pt x="793053" y="177052"/>
                  <a:pt x="911586" y="380252"/>
                  <a:pt x="859577" y="450404"/>
                </a:cubicBezTo>
                <a:cubicBezTo>
                  <a:pt x="807568" y="520556"/>
                  <a:pt x="655168" y="513300"/>
                  <a:pt x="533006" y="522976"/>
                </a:cubicBezTo>
                <a:cubicBezTo>
                  <a:pt x="410844" y="532652"/>
                  <a:pt x="222158" y="472175"/>
                  <a:pt x="133863" y="50120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678B5AAB-5A6D-3EC1-D3B8-81742E50A3A3}"/>
              </a:ext>
            </a:extLst>
          </p:cNvPr>
          <p:cNvSpPr/>
          <p:nvPr/>
        </p:nvSpPr>
        <p:spPr>
          <a:xfrm>
            <a:off x="20137595" y="9610139"/>
            <a:ext cx="1685401" cy="1547157"/>
          </a:xfrm>
          <a:custGeom>
            <a:avLst/>
            <a:gdLst>
              <a:gd name="connsiteX0" fmla="*/ 1258028 w 2101345"/>
              <a:gd name="connsiteY0" fmla="*/ 106266 h 1796748"/>
              <a:gd name="connsiteX1" fmla="*/ 858885 w 2101345"/>
              <a:gd name="connsiteY1" fmla="*/ 11923 h 1796748"/>
              <a:gd name="connsiteX2" fmla="*/ 793571 w 2101345"/>
              <a:gd name="connsiteY2" fmla="*/ 367523 h 1796748"/>
              <a:gd name="connsiteX3" fmla="*/ 561343 w 2101345"/>
              <a:gd name="connsiteY3" fmla="*/ 527181 h 1796748"/>
              <a:gd name="connsiteX4" fmla="*/ 89628 w 2101345"/>
              <a:gd name="connsiteY4" fmla="*/ 628781 h 1796748"/>
              <a:gd name="connsiteX5" fmla="*/ 31571 w 2101345"/>
              <a:gd name="connsiteY5" fmla="*/ 875523 h 1796748"/>
              <a:gd name="connsiteX6" fmla="*/ 452485 w 2101345"/>
              <a:gd name="connsiteY6" fmla="*/ 904552 h 1796748"/>
              <a:gd name="connsiteX7" fmla="*/ 837114 w 2101345"/>
              <a:gd name="connsiteY7" fmla="*/ 977123 h 1796748"/>
              <a:gd name="connsiteX8" fmla="*/ 866143 w 2101345"/>
              <a:gd name="connsiteY8" fmla="*/ 1354495 h 1796748"/>
              <a:gd name="connsiteX9" fmla="*/ 938714 w 2101345"/>
              <a:gd name="connsiteY9" fmla="*/ 1775409 h 1796748"/>
              <a:gd name="connsiteX10" fmla="*/ 1403171 w 2101345"/>
              <a:gd name="connsiteY10" fmla="*/ 1688323 h 1796748"/>
              <a:gd name="connsiteX11" fmla="*/ 1345114 w 2101345"/>
              <a:gd name="connsiteY11" fmla="*/ 1289181 h 1796748"/>
              <a:gd name="connsiteX12" fmla="*/ 1316085 w 2101345"/>
              <a:gd name="connsiteY12" fmla="*/ 955352 h 1796748"/>
              <a:gd name="connsiteX13" fmla="*/ 1664428 w 2101345"/>
              <a:gd name="connsiteY13" fmla="*/ 890038 h 1796748"/>
              <a:gd name="connsiteX14" fmla="*/ 2078085 w 2101345"/>
              <a:gd name="connsiteY14" fmla="*/ 817466 h 1796748"/>
              <a:gd name="connsiteX15" fmla="*/ 2034543 w 2101345"/>
              <a:gd name="connsiteY15" fmla="*/ 541695 h 1796748"/>
              <a:gd name="connsiteX16" fmla="*/ 1911171 w 2101345"/>
              <a:gd name="connsiteY16" fmla="*/ 360266 h 1796748"/>
              <a:gd name="connsiteX17" fmla="*/ 1649914 w 2101345"/>
              <a:gd name="connsiteY17" fmla="*/ 461866 h 1796748"/>
              <a:gd name="connsiteX18" fmla="*/ 1185457 w 2101345"/>
              <a:gd name="connsiteY18" fmla="*/ 563466 h 1796748"/>
              <a:gd name="connsiteX19" fmla="*/ 1265285 w 2101345"/>
              <a:gd name="connsiteY19" fmla="*/ 323981 h 1796748"/>
              <a:gd name="connsiteX20" fmla="*/ 1258028 w 2101345"/>
              <a:gd name="connsiteY20" fmla="*/ 106266 h 179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01345" h="1796748">
                <a:moveTo>
                  <a:pt x="1258028" y="106266"/>
                </a:moveTo>
                <a:cubicBezTo>
                  <a:pt x="1190295" y="54256"/>
                  <a:pt x="936295" y="-31620"/>
                  <a:pt x="858885" y="11923"/>
                </a:cubicBezTo>
                <a:cubicBezTo>
                  <a:pt x="781475" y="55466"/>
                  <a:pt x="843161" y="281647"/>
                  <a:pt x="793571" y="367523"/>
                </a:cubicBezTo>
                <a:cubicBezTo>
                  <a:pt x="743981" y="453399"/>
                  <a:pt x="678667" y="483638"/>
                  <a:pt x="561343" y="527181"/>
                </a:cubicBezTo>
                <a:cubicBezTo>
                  <a:pt x="444019" y="570724"/>
                  <a:pt x="177923" y="570724"/>
                  <a:pt x="89628" y="628781"/>
                </a:cubicBezTo>
                <a:cubicBezTo>
                  <a:pt x="1333" y="686838"/>
                  <a:pt x="-28905" y="829561"/>
                  <a:pt x="31571" y="875523"/>
                </a:cubicBezTo>
                <a:cubicBezTo>
                  <a:pt x="92047" y="921485"/>
                  <a:pt x="318228" y="887619"/>
                  <a:pt x="452485" y="904552"/>
                </a:cubicBezTo>
                <a:cubicBezTo>
                  <a:pt x="586742" y="921485"/>
                  <a:pt x="768171" y="902133"/>
                  <a:pt x="837114" y="977123"/>
                </a:cubicBezTo>
                <a:cubicBezTo>
                  <a:pt x="906057" y="1052113"/>
                  <a:pt x="849210" y="1221447"/>
                  <a:pt x="866143" y="1354495"/>
                </a:cubicBezTo>
                <a:cubicBezTo>
                  <a:pt x="883076" y="1487543"/>
                  <a:pt x="849209" y="1719771"/>
                  <a:pt x="938714" y="1775409"/>
                </a:cubicBezTo>
                <a:cubicBezTo>
                  <a:pt x="1028219" y="1831047"/>
                  <a:pt x="1335438" y="1769361"/>
                  <a:pt x="1403171" y="1688323"/>
                </a:cubicBezTo>
                <a:cubicBezTo>
                  <a:pt x="1470904" y="1607285"/>
                  <a:pt x="1359628" y="1411343"/>
                  <a:pt x="1345114" y="1289181"/>
                </a:cubicBezTo>
                <a:cubicBezTo>
                  <a:pt x="1330600" y="1167019"/>
                  <a:pt x="1262866" y="1021876"/>
                  <a:pt x="1316085" y="955352"/>
                </a:cubicBezTo>
                <a:cubicBezTo>
                  <a:pt x="1369304" y="888828"/>
                  <a:pt x="1664428" y="890038"/>
                  <a:pt x="1664428" y="890038"/>
                </a:cubicBezTo>
                <a:cubicBezTo>
                  <a:pt x="1791428" y="867057"/>
                  <a:pt x="2016399" y="875523"/>
                  <a:pt x="2078085" y="817466"/>
                </a:cubicBezTo>
                <a:cubicBezTo>
                  <a:pt x="2139771" y="759409"/>
                  <a:pt x="2062362" y="617895"/>
                  <a:pt x="2034543" y="541695"/>
                </a:cubicBezTo>
                <a:cubicBezTo>
                  <a:pt x="2006724" y="465495"/>
                  <a:pt x="1975276" y="373571"/>
                  <a:pt x="1911171" y="360266"/>
                </a:cubicBezTo>
                <a:cubicBezTo>
                  <a:pt x="1847066" y="346961"/>
                  <a:pt x="1770866" y="427999"/>
                  <a:pt x="1649914" y="461866"/>
                </a:cubicBezTo>
                <a:cubicBezTo>
                  <a:pt x="1528962" y="495733"/>
                  <a:pt x="1249562" y="586447"/>
                  <a:pt x="1185457" y="563466"/>
                </a:cubicBezTo>
                <a:cubicBezTo>
                  <a:pt x="1121352" y="540485"/>
                  <a:pt x="1249561" y="397762"/>
                  <a:pt x="1265285" y="323981"/>
                </a:cubicBezTo>
                <a:cubicBezTo>
                  <a:pt x="1281009" y="250200"/>
                  <a:pt x="1325761" y="158276"/>
                  <a:pt x="1258028" y="10626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824EBA2C-BFEC-A48A-7F88-DDCD69794AE7}"/>
              </a:ext>
            </a:extLst>
          </p:cNvPr>
          <p:cNvSpPr/>
          <p:nvPr/>
        </p:nvSpPr>
        <p:spPr>
          <a:xfrm rot="21054490" flipH="1">
            <a:off x="19434009" y="8381403"/>
            <a:ext cx="1279779" cy="861838"/>
          </a:xfrm>
          <a:custGeom>
            <a:avLst/>
            <a:gdLst>
              <a:gd name="connsiteX0" fmla="*/ 9 w 1391371"/>
              <a:gd name="connsiteY0" fmla="*/ 180914 h 994246"/>
              <a:gd name="connsiteX1" fmla="*/ 60520 w 1391371"/>
              <a:gd name="connsiteY1" fmla="*/ 604496 h 994246"/>
              <a:gd name="connsiteX2" fmla="*/ 376526 w 1391371"/>
              <a:gd name="connsiteY2" fmla="*/ 564155 h 994246"/>
              <a:gd name="connsiteX3" fmla="*/ 524444 w 1391371"/>
              <a:gd name="connsiteY3" fmla="*/ 470026 h 994246"/>
              <a:gd name="connsiteX4" fmla="*/ 699256 w 1391371"/>
              <a:gd name="connsiteY4" fmla="*/ 436408 h 994246"/>
              <a:gd name="connsiteX5" fmla="*/ 860620 w 1391371"/>
              <a:gd name="connsiteY5" fmla="*/ 537261 h 994246"/>
              <a:gd name="connsiteX6" fmla="*/ 894238 w 1391371"/>
              <a:gd name="connsiteY6" fmla="*/ 732243 h 994246"/>
              <a:gd name="connsiteX7" fmla="*/ 981644 w 1391371"/>
              <a:gd name="connsiteY7" fmla="*/ 974290 h 994246"/>
              <a:gd name="connsiteX8" fmla="*/ 1284203 w 1391371"/>
              <a:gd name="connsiteY8" fmla="*/ 947396 h 994246"/>
              <a:gd name="connsiteX9" fmla="*/ 1385056 w 1391371"/>
              <a:gd name="connsiteY9" fmla="*/ 685179 h 994246"/>
              <a:gd name="connsiteX10" fmla="*/ 1378332 w 1391371"/>
              <a:gd name="connsiteY10" fmla="*/ 261596 h 994246"/>
              <a:gd name="connsiteX11" fmla="*/ 1358162 w 1391371"/>
              <a:gd name="connsiteY11" fmla="*/ 19549 h 994246"/>
              <a:gd name="connsiteX12" fmla="*/ 1015262 w 1391371"/>
              <a:gd name="connsiteY12" fmla="*/ 26273 h 994246"/>
              <a:gd name="connsiteX13" fmla="*/ 739597 w 1391371"/>
              <a:gd name="connsiteY13" fmla="*/ 120402 h 994246"/>
              <a:gd name="connsiteX14" fmla="*/ 376526 w 1391371"/>
              <a:gd name="connsiteY14" fmla="*/ 66614 h 994246"/>
              <a:gd name="connsiteX15" fmla="*/ 60520 w 1391371"/>
              <a:gd name="connsiteY15" fmla="*/ 39720 h 994246"/>
              <a:gd name="connsiteX16" fmla="*/ 9 w 1391371"/>
              <a:gd name="connsiteY16" fmla="*/ 180914 h 99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1371" h="994246">
                <a:moveTo>
                  <a:pt x="9" y="180914"/>
                </a:moveTo>
                <a:cubicBezTo>
                  <a:pt x="9" y="275043"/>
                  <a:pt x="-2233" y="540623"/>
                  <a:pt x="60520" y="604496"/>
                </a:cubicBezTo>
                <a:cubicBezTo>
                  <a:pt x="123273" y="668369"/>
                  <a:pt x="299205" y="586567"/>
                  <a:pt x="376526" y="564155"/>
                </a:cubicBezTo>
                <a:cubicBezTo>
                  <a:pt x="453847" y="541743"/>
                  <a:pt x="470656" y="491317"/>
                  <a:pt x="524444" y="470026"/>
                </a:cubicBezTo>
                <a:cubicBezTo>
                  <a:pt x="578232" y="448735"/>
                  <a:pt x="643227" y="425202"/>
                  <a:pt x="699256" y="436408"/>
                </a:cubicBezTo>
                <a:cubicBezTo>
                  <a:pt x="755285" y="447614"/>
                  <a:pt x="828123" y="487955"/>
                  <a:pt x="860620" y="537261"/>
                </a:cubicBezTo>
                <a:cubicBezTo>
                  <a:pt x="893117" y="586567"/>
                  <a:pt x="874067" y="659405"/>
                  <a:pt x="894238" y="732243"/>
                </a:cubicBezTo>
                <a:cubicBezTo>
                  <a:pt x="914409" y="805081"/>
                  <a:pt x="916650" y="938431"/>
                  <a:pt x="981644" y="974290"/>
                </a:cubicBezTo>
                <a:cubicBezTo>
                  <a:pt x="1046638" y="1010149"/>
                  <a:pt x="1216968" y="995581"/>
                  <a:pt x="1284203" y="947396"/>
                </a:cubicBezTo>
                <a:cubicBezTo>
                  <a:pt x="1351438" y="899211"/>
                  <a:pt x="1369368" y="799479"/>
                  <a:pt x="1385056" y="685179"/>
                </a:cubicBezTo>
                <a:cubicBezTo>
                  <a:pt x="1400744" y="570879"/>
                  <a:pt x="1382814" y="372534"/>
                  <a:pt x="1378332" y="261596"/>
                </a:cubicBezTo>
                <a:cubicBezTo>
                  <a:pt x="1373850" y="150658"/>
                  <a:pt x="1418674" y="58769"/>
                  <a:pt x="1358162" y="19549"/>
                </a:cubicBezTo>
                <a:cubicBezTo>
                  <a:pt x="1297650" y="-19672"/>
                  <a:pt x="1118356" y="9464"/>
                  <a:pt x="1015262" y="26273"/>
                </a:cubicBezTo>
                <a:cubicBezTo>
                  <a:pt x="912168" y="43082"/>
                  <a:pt x="846053" y="113679"/>
                  <a:pt x="739597" y="120402"/>
                </a:cubicBezTo>
                <a:cubicBezTo>
                  <a:pt x="633141" y="127125"/>
                  <a:pt x="489705" y="80061"/>
                  <a:pt x="376526" y="66614"/>
                </a:cubicBezTo>
                <a:cubicBezTo>
                  <a:pt x="263347" y="53167"/>
                  <a:pt x="121032" y="21791"/>
                  <a:pt x="60520" y="39720"/>
                </a:cubicBezTo>
                <a:cubicBezTo>
                  <a:pt x="8" y="57649"/>
                  <a:pt x="9" y="86785"/>
                  <a:pt x="9" y="18091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3B5A743-432A-7111-8A2D-59DB493D116F}"/>
              </a:ext>
            </a:extLst>
          </p:cNvPr>
          <p:cNvSpPr/>
          <p:nvPr/>
        </p:nvSpPr>
        <p:spPr>
          <a:xfrm>
            <a:off x="17395175" y="9684677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1828F0E-B33A-C449-48AB-2F73C3D293CC}"/>
              </a:ext>
            </a:extLst>
          </p:cNvPr>
          <p:cNvSpPr/>
          <p:nvPr/>
        </p:nvSpPr>
        <p:spPr>
          <a:xfrm>
            <a:off x="19850810" y="1051899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4A11BF7-D0CD-0A55-E57E-EF2ADD437B15}"/>
              </a:ext>
            </a:extLst>
          </p:cNvPr>
          <p:cNvSpPr/>
          <p:nvPr/>
        </p:nvSpPr>
        <p:spPr>
          <a:xfrm>
            <a:off x="20953500" y="841322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888289D-2B51-2FFA-13E0-0D75933BA289}"/>
              </a:ext>
            </a:extLst>
          </p:cNvPr>
          <p:cNvSpPr/>
          <p:nvPr/>
        </p:nvSpPr>
        <p:spPr>
          <a:xfrm>
            <a:off x="21642584" y="1062440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4151433-318B-A4D5-5AE9-3344CCB357EC}"/>
              </a:ext>
            </a:extLst>
          </p:cNvPr>
          <p:cNvSpPr txBox="1"/>
          <p:nvPr/>
        </p:nvSpPr>
        <p:spPr>
          <a:xfrm>
            <a:off x="16986024" y="1106196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start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3D5B68D-581B-E6C5-2369-FFF9C7A5F0F3}"/>
              </a:ext>
            </a:extLst>
          </p:cNvPr>
          <p:cNvSpPr txBox="1"/>
          <p:nvPr/>
        </p:nvSpPr>
        <p:spPr>
          <a:xfrm>
            <a:off x="21757044" y="913979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00355C15-06D0-E454-CC9C-3DB00E63C8DE}"/>
              </a:ext>
            </a:extLst>
          </p:cNvPr>
          <p:cNvSpPr/>
          <p:nvPr/>
        </p:nvSpPr>
        <p:spPr>
          <a:xfrm>
            <a:off x="16949160" y="11087665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7A53E7-C5A4-6009-BF4E-88B56C2DFFC5}"/>
              </a:ext>
            </a:extLst>
          </p:cNvPr>
          <p:cNvSpPr/>
          <p:nvPr/>
        </p:nvSpPr>
        <p:spPr>
          <a:xfrm>
            <a:off x="21725672" y="9419167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50A9863-5B95-EC57-98BB-DF96CAAB477A}"/>
              </a:ext>
            </a:extLst>
          </p:cNvPr>
          <p:cNvSpPr/>
          <p:nvPr/>
        </p:nvSpPr>
        <p:spPr>
          <a:xfrm>
            <a:off x="17142643" y="1030153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C390D1CB-9E97-7F55-B98C-AD8B34CADCA7}"/>
              </a:ext>
            </a:extLst>
          </p:cNvPr>
          <p:cNvSpPr/>
          <p:nvPr/>
        </p:nvSpPr>
        <p:spPr>
          <a:xfrm>
            <a:off x="17024345" y="8525072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459D87B-1052-5F54-2091-2D7ED8845F03}"/>
              </a:ext>
            </a:extLst>
          </p:cNvPr>
          <p:cNvSpPr/>
          <p:nvPr/>
        </p:nvSpPr>
        <p:spPr>
          <a:xfrm>
            <a:off x="18393898" y="10099859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634BB45-4425-1DA1-EA63-5BDF97B19E0C}"/>
              </a:ext>
            </a:extLst>
          </p:cNvPr>
          <p:cNvSpPr/>
          <p:nvPr/>
        </p:nvSpPr>
        <p:spPr>
          <a:xfrm>
            <a:off x="18074270" y="8465870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426770F5-FE90-ADBD-B7B7-847E3AC6DCAC}"/>
              </a:ext>
            </a:extLst>
          </p:cNvPr>
          <p:cNvSpPr/>
          <p:nvPr/>
        </p:nvSpPr>
        <p:spPr>
          <a:xfrm>
            <a:off x="18923015" y="9139790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FE511B93-558B-B5A3-5AB6-4FD1618DF860}"/>
              </a:ext>
            </a:extLst>
          </p:cNvPr>
          <p:cNvSpPr/>
          <p:nvPr/>
        </p:nvSpPr>
        <p:spPr>
          <a:xfrm>
            <a:off x="18158084" y="1102221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46C36C1-F6BA-8753-8569-2B3B04B7C6F6}"/>
              </a:ext>
            </a:extLst>
          </p:cNvPr>
          <p:cNvSpPr/>
          <p:nvPr/>
        </p:nvSpPr>
        <p:spPr>
          <a:xfrm>
            <a:off x="19775986" y="10027959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925B66B-D782-B5C6-0995-84F29EB5E078}"/>
              </a:ext>
            </a:extLst>
          </p:cNvPr>
          <p:cNvSpPr/>
          <p:nvPr/>
        </p:nvSpPr>
        <p:spPr>
          <a:xfrm>
            <a:off x="19284006" y="8768442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28F2466C-5116-0321-10F5-DC81F10067FE}"/>
              </a:ext>
            </a:extLst>
          </p:cNvPr>
          <p:cNvSpPr/>
          <p:nvPr/>
        </p:nvSpPr>
        <p:spPr>
          <a:xfrm>
            <a:off x="20618603" y="1052642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6DE765B7-01B0-7383-A973-0900770CF40C}"/>
              </a:ext>
            </a:extLst>
          </p:cNvPr>
          <p:cNvSpPr/>
          <p:nvPr/>
        </p:nvSpPr>
        <p:spPr>
          <a:xfrm>
            <a:off x="20193968" y="9176527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644FC2E-83B0-6E61-A5DE-3D7EF180395B}"/>
              </a:ext>
            </a:extLst>
          </p:cNvPr>
          <p:cNvSpPr/>
          <p:nvPr/>
        </p:nvSpPr>
        <p:spPr>
          <a:xfrm>
            <a:off x="20229290" y="1104776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B3FA0B2-1C5D-5BC9-CA1E-3ECB8AAFAE26}"/>
              </a:ext>
            </a:extLst>
          </p:cNvPr>
          <p:cNvSpPr/>
          <p:nvPr/>
        </p:nvSpPr>
        <p:spPr>
          <a:xfrm>
            <a:off x="21232200" y="11301976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1174F8A-83E6-AAE2-CE54-49BA9EAB0220}"/>
              </a:ext>
            </a:extLst>
          </p:cNvPr>
          <p:cNvSpPr/>
          <p:nvPr/>
        </p:nvSpPr>
        <p:spPr>
          <a:xfrm>
            <a:off x="21768416" y="8740220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03372356-9A55-3B02-0825-7A535AE9D6AF}"/>
              </a:ext>
            </a:extLst>
          </p:cNvPr>
          <p:cNvSpPr/>
          <p:nvPr/>
        </p:nvSpPr>
        <p:spPr>
          <a:xfrm>
            <a:off x="22073085" y="10036629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469AE6D-BD72-5A22-B582-E3BA1D6E0AD2}"/>
              </a:ext>
            </a:extLst>
          </p:cNvPr>
          <p:cNvSpPr/>
          <p:nvPr/>
        </p:nvSpPr>
        <p:spPr>
          <a:xfrm>
            <a:off x="19041880" y="1128006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16A7DA9-5BE3-8C98-DA46-9DCF1C6D3C12}"/>
              </a:ext>
            </a:extLst>
          </p:cNvPr>
          <p:cNvSpPr/>
          <p:nvPr/>
        </p:nvSpPr>
        <p:spPr>
          <a:xfrm>
            <a:off x="21093889" y="903609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85253D1-E804-3CBA-AC0C-611AB4F95FC5}"/>
              </a:ext>
            </a:extLst>
          </p:cNvPr>
          <p:cNvCxnSpPr>
            <a:cxnSpLocks/>
            <a:stCxn id="210" idx="0"/>
            <a:endCxn id="212" idx="4"/>
          </p:cNvCxnSpPr>
          <p:nvPr/>
        </p:nvCxnSpPr>
        <p:spPr>
          <a:xfrm flipV="1">
            <a:off x="16997512" y="10398241"/>
            <a:ext cx="193483" cy="6894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BACCC272-5408-E12C-631C-37D20EF81318}"/>
              </a:ext>
            </a:extLst>
          </p:cNvPr>
          <p:cNvCxnSpPr>
            <a:cxnSpLocks/>
            <a:stCxn id="212" idx="7"/>
            <a:endCxn id="204" idx="3"/>
          </p:cNvCxnSpPr>
          <p:nvPr/>
        </p:nvCxnSpPr>
        <p:spPr>
          <a:xfrm flipV="1">
            <a:off x="17225184" y="9767218"/>
            <a:ext cx="184153" cy="54848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F030517-2CDB-97A7-25E1-F713B0FFA512}"/>
              </a:ext>
            </a:extLst>
          </p:cNvPr>
          <p:cNvCxnSpPr>
            <a:cxnSpLocks/>
            <a:stCxn id="204" idx="1"/>
            <a:endCxn id="213" idx="4"/>
          </p:cNvCxnSpPr>
          <p:nvPr/>
        </p:nvCxnSpPr>
        <p:spPr>
          <a:xfrm flipH="1" flipV="1">
            <a:off x="17072697" y="8621775"/>
            <a:ext cx="336640" cy="107706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9F6DF58-B3C9-7133-3A3D-AD325730D8C8}"/>
              </a:ext>
            </a:extLst>
          </p:cNvPr>
          <p:cNvCxnSpPr>
            <a:cxnSpLocks/>
            <a:stCxn id="215" idx="2"/>
            <a:endCxn id="213" idx="6"/>
          </p:cNvCxnSpPr>
          <p:nvPr/>
        </p:nvCxnSpPr>
        <p:spPr>
          <a:xfrm flipH="1">
            <a:off x="17121048" y="8514222"/>
            <a:ext cx="953222" cy="5920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82FD606E-8977-EFB9-4437-43FFB043987A}"/>
              </a:ext>
            </a:extLst>
          </p:cNvPr>
          <p:cNvCxnSpPr>
            <a:cxnSpLocks/>
            <a:stCxn id="216" idx="1"/>
            <a:endCxn id="215" idx="6"/>
          </p:cNvCxnSpPr>
          <p:nvPr/>
        </p:nvCxnSpPr>
        <p:spPr>
          <a:xfrm flipH="1" flipV="1">
            <a:off x="18170973" y="8514222"/>
            <a:ext cx="766204" cy="63973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E2C2427-04D9-32EE-C419-E52D04B11B8C}"/>
              </a:ext>
            </a:extLst>
          </p:cNvPr>
          <p:cNvCxnSpPr>
            <a:cxnSpLocks/>
            <a:stCxn id="219" idx="1"/>
            <a:endCxn id="215" idx="6"/>
          </p:cNvCxnSpPr>
          <p:nvPr/>
        </p:nvCxnSpPr>
        <p:spPr>
          <a:xfrm flipH="1" flipV="1">
            <a:off x="18170973" y="8514222"/>
            <a:ext cx="1127195" cy="26838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8B4E0661-3751-EFE1-0411-3FBCED3DEEEE}"/>
              </a:ext>
            </a:extLst>
          </p:cNvPr>
          <p:cNvCxnSpPr>
            <a:cxnSpLocks/>
            <a:stCxn id="219" idx="3"/>
            <a:endCxn id="216" idx="7"/>
          </p:cNvCxnSpPr>
          <p:nvPr/>
        </p:nvCxnSpPr>
        <p:spPr>
          <a:xfrm flipH="1">
            <a:off x="19005556" y="8850983"/>
            <a:ext cx="292612" cy="3029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EB8BB5C-CD99-4FD7-3D42-2177A55A8425}"/>
              </a:ext>
            </a:extLst>
          </p:cNvPr>
          <p:cNvCxnSpPr>
            <a:cxnSpLocks/>
            <a:stCxn id="217" idx="2"/>
            <a:endCxn id="210" idx="7"/>
          </p:cNvCxnSpPr>
          <p:nvPr/>
        </p:nvCxnSpPr>
        <p:spPr>
          <a:xfrm flipH="1">
            <a:off x="17031701" y="11070570"/>
            <a:ext cx="1126383" cy="3125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6770378-031B-2057-8BF5-A7C9B8770D1B}"/>
              </a:ext>
            </a:extLst>
          </p:cNvPr>
          <p:cNvCxnSpPr>
            <a:cxnSpLocks/>
            <a:stCxn id="212" idx="6"/>
            <a:endCxn id="217" idx="0"/>
          </p:cNvCxnSpPr>
          <p:nvPr/>
        </p:nvCxnSpPr>
        <p:spPr>
          <a:xfrm>
            <a:off x="17239346" y="10349890"/>
            <a:ext cx="967090" cy="67232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01E1467-F635-02FB-DE31-B82C4B05C09C}"/>
              </a:ext>
            </a:extLst>
          </p:cNvPr>
          <p:cNvCxnSpPr>
            <a:cxnSpLocks/>
            <a:stCxn id="217" idx="6"/>
            <a:endCxn id="226" idx="1"/>
          </p:cNvCxnSpPr>
          <p:nvPr/>
        </p:nvCxnSpPr>
        <p:spPr>
          <a:xfrm>
            <a:off x="18254787" y="11070570"/>
            <a:ext cx="801255" cy="223653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0DB564B-14E0-C964-A560-2FA75EA430D5}"/>
              </a:ext>
            </a:extLst>
          </p:cNvPr>
          <p:cNvCxnSpPr>
            <a:cxnSpLocks/>
            <a:stCxn id="222" idx="0"/>
            <a:endCxn id="205" idx="5"/>
          </p:cNvCxnSpPr>
          <p:nvPr/>
        </p:nvCxnSpPr>
        <p:spPr>
          <a:xfrm flipH="1" flipV="1">
            <a:off x="19933351" y="10601539"/>
            <a:ext cx="344291" cy="44622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1B135A7-7CB2-CAC9-0AE5-F9433A4ED6C9}"/>
              </a:ext>
            </a:extLst>
          </p:cNvPr>
          <p:cNvCxnSpPr>
            <a:cxnSpLocks/>
            <a:stCxn id="222" idx="2"/>
            <a:endCxn id="226" idx="6"/>
          </p:cNvCxnSpPr>
          <p:nvPr/>
        </p:nvCxnSpPr>
        <p:spPr>
          <a:xfrm flipH="1">
            <a:off x="19138583" y="11096113"/>
            <a:ext cx="1090707" cy="2323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7DEF44A8-B55F-A1B8-AB06-58BFC709026C}"/>
              </a:ext>
            </a:extLst>
          </p:cNvPr>
          <p:cNvCxnSpPr>
            <a:cxnSpLocks/>
            <a:stCxn id="222" idx="0"/>
            <a:endCxn id="220" idx="3"/>
          </p:cNvCxnSpPr>
          <p:nvPr/>
        </p:nvCxnSpPr>
        <p:spPr>
          <a:xfrm flipV="1">
            <a:off x="20277642" y="10608962"/>
            <a:ext cx="355123" cy="43879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D4F26E3-90E5-91C7-2224-E943255DEEE5}"/>
              </a:ext>
            </a:extLst>
          </p:cNvPr>
          <p:cNvCxnSpPr>
            <a:cxnSpLocks/>
            <a:stCxn id="223" idx="2"/>
            <a:endCxn id="222" idx="6"/>
          </p:cNvCxnSpPr>
          <p:nvPr/>
        </p:nvCxnSpPr>
        <p:spPr>
          <a:xfrm flipH="1" flipV="1">
            <a:off x="20325993" y="11096113"/>
            <a:ext cx="906207" cy="25421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5FFCC12-801D-EF76-3CBA-C6A97A76AA68}"/>
              </a:ext>
            </a:extLst>
          </p:cNvPr>
          <p:cNvCxnSpPr>
            <a:cxnSpLocks/>
            <a:stCxn id="207" idx="3"/>
            <a:endCxn id="223" idx="0"/>
          </p:cNvCxnSpPr>
          <p:nvPr/>
        </p:nvCxnSpPr>
        <p:spPr>
          <a:xfrm flipH="1">
            <a:off x="21280552" y="10706949"/>
            <a:ext cx="376194" cy="5950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30FC9472-37A9-9CD7-B70F-5ABE665A5C92}"/>
              </a:ext>
            </a:extLst>
          </p:cNvPr>
          <p:cNvCxnSpPr>
            <a:cxnSpLocks/>
            <a:stCxn id="225" idx="3"/>
            <a:endCxn id="207" idx="7"/>
          </p:cNvCxnSpPr>
          <p:nvPr/>
        </p:nvCxnSpPr>
        <p:spPr>
          <a:xfrm flipH="1">
            <a:off x="21725125" y="10119170"/>
            <a:ext cx="362122" cy="5194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E2CC6B6A-DE6C-A54C-00DE-16A2DF4B031C}"/>
              </a:ext>
            </a:extLst>
          </p:cNvPr>
          <p:cNvCxnSpPr>
            <a:cxnSpLocks/>
            <a:stCxn id="211" idx="5"/>
            <a:endCxn id="225" idx="1"/>
          </p:cNvCxnSpPr>
          <p:nvPr/>
        </p:nvCxnSpPr>
        <p:spPr>
          <a:xfrm>
            <a:off x="21808213" y="9501708"/>
            <a:ext cx="279034" cy="549083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78A15214-851E-44E1-F4BF-497C36002D57}"/>
              </a:ext>
            </a:extLst>
          </p:cNvPr>
          <p:cNvCxnSpPr>
            <a:cxnSpLocks/>
            <a:stCxn id="206" idx="4"/>
            <a:endCxn id="227" idx="0"/>
          </p:cNvCxnSpPr>
          <p:nvPr/>
        </p:nvCxnSpPr>
        <p:spPr>
          <a:xfrm>
            <a:off x="21001852" y="8509924"/>
            <a:ext cx="140389" cy="52617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8550C08B-59E4-EA5D-D132-B46FA03EF773}"/>
              </a:ext>
            </a:extLst>
          </p:cNvPr>
          <p:cNvCxnSpPr>
            <a:cxnSpLocks/>
            <a:stCxn id="206" idx="6"/>
            <a:endCxn id="224" idx="1"/>
          </p:cNvCxnSpPr>
          <p:nvPr/>
        </p:nvCxnSpPr>
        <p:spPr>
          <a:xfrm>
            <a:off x="21050203" y="8461573"/>
            <a:ext cx="732375" cy="29280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29B5F19F-7577-6279-32E7-CF9B6DFDEB94}"/>
              </a:ext>
            </a:extLst>
          </p:cNvPr>
          <p:cNvCxnSpPr>
            <a:cxnSpLocks/>
            <a:stCxn id="227" idx="6"/>
            <a:endCxn id="224" idx="3"/>
          </p:cNvCxnSpPr>
          <p:nvPr/>
        </p:nvCxnSpPr>
        <p:spPr>
          <a:xfrm flipV="1">
            <a:off x="21190592" y="8822761"/>
            <a:ext cx="591986" cy="26168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9007A338-F1CF-D33E-1A0F-14AC51F5F639}"/>
              </a:ext>
            </a:extLst>
          </p:cNvPr>
          <p:cNvCxnSpPr>
            <a:cxnSpLocks/>
            <a:stCxn id="205" idx="0"/>
            <a:endCxn id="218" idx="4"/>
          </p:cNvCxnSpPr>
          <p:nvPr/>
        </p:nvCxnSpPr>
        <p:spPr>
          <a:xfrm flipH="1" flipV="1">
            <a:off x="19824338" y="10124662"/>
            <a:ext cx="74824" cy="39433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12237A5C-24E8-6417-AEBC-CC79EAEA0E35}"/>
              </a:ext>
            </a:extLst>
          </p:cNvPr>
          <p:cNvCxnSpPr>
            <a:cxnSpLocks/>
            <a:stCxn id="218" idx="7"/>
            <a:endCxn id="221" idx="3"/>
          </p:cNvCxnSpPr>
          <p:nvPr/>
        </p:nvCxnSpPr>
        <p:spPr>
          <a:xfrm flipV="1">
            <a:off x="19858527" y="9259068"/>
            <a:ext cx="349603" cy="7830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9CD3D16-7042-AE42-058E-E1DE7D79DE14}"/>
              </a:ext>
            </a:extLst>
          </p:cNvPr>
          <p:cNvCxnSpPr>
            <a:cxnSpLocks/>
            <a:stCxn id="216" idx="5"/>
            <a:endCxn id="218" idx="2"/>
          </p:cNvCxnSpPr>
          <p:nvPr/>
        </p:nvCxnSpPr>
        <p:spPr>
          <a:xfrm>
            <a:off x="19005556" y="9222331"/>
            <a:ext cx="770430" cy="8539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1FA43DC-2BC4-629F-FD09-C9A18DC33A06}"/>
              </a:ext>
            </a:extLst>
          </p:cNvPr>
          <p:cNvCxnSpPr>
            <a:cxnSpLocks/>
            <a:stCxn id="221" idx="6"/>
            <a:endCxn id="227" idx="2"/>
          </p:cNvCxnSpPr>
          <p:nvPr/>
        </p:nvCxnSpPr>
        <p:spPr>
          <a:xfrm flipV="1">
            <a:off x="20290671" y="9084450"/>
            <a:ext cx="803218" cy="1404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B94FD73A-1820-1742-E871-23D433099855}"/>
              </a:ext>
            </a:extLst>
          </p:cNvPr>
          <p:cNvCxnSpPr>
            <a:cxnSpLocks/>
            <a:stCxn id="214" idx="7"/>
            <a:endCxn id="216" idx="3"/>
          </p:cNvCxnSpPr>
          <p:nvPr/>
        </p:nvCxnSpPr>
        <p:spPr>
          <a:xfrm flipV="1">
            <a:off x="18476439" y="9222331"/>
            <a:ext cx="460738" cy="89169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58E52240-F5B3-9BC6-32BD-D5A82140D87F}"/>
              </a:ext>
            </a:extLst>
          </p:cNvPr>
          <p:cNvCxnSpPr>
            <a:cxnSpLocks/>
            <a:stCxn id="214" idx="1"/>
            <a:endCxn id="204" idx="6"/>
          </p:cNvCxnSpPr>
          <p:nvPr/>
        </p:nvCxnSpPr>
        <p:spPr>
          <a:xfrm flipH="1" flipV="1">
            <a:off x="17491878" y="9733029"/>
            <a:ext cx="916182" cy="3809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4E3E4D8-8AE0-5CBE-3EA1-FF3EEB07BD8C}"/>
              </a:ext>
            </a:extLst>
          </p:cNvPr>
          <p:cNvCxnSpPr>
            <a:cxnSpLocks/>
            <a:stCxn id="227" idx="6"/>
            <a:endCxn id="211" idx="1"/>
          </p:cNvCxnSpPr>
          <p:nvPr/>
        </p:nvCxnSpPr>
        <p:spPr>
          <a:xfrm>
            <a:off x="21190592" y="9084450"/>
            <a:ext cx="549242" cy="34887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0D886C1C-6FB3-9CB3-18AB-74564DEB92E9}"/>
              </a:ext>
            </a:extLst>
          </p:cNvPr>
          <p:cNvGrpSpPr/>
          <p:nvPr/>
        </p:nvGrpSpPr>
        <p:grpSpPr>
          <a:xfrm>
            <a:off x="16808566" y="11588638"/>
            <a:ext cx="2026040" cy="338554"/>
            <a:chOff x="6882753" y="5634311"/>
            <a:chExt cx="2026040" cy="338554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2D71D79-7440-F021-CF58-33EB94183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5804057"/>
              <a:ext cx="562856" cy="30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BD8567E7-0E35-53E4-A2F8-B888DFB99811}"/>
                </a:ext>
              </a:extLst>
            </p:cNvPr>
            <p:cNvSpPr txBox="1"/>
            <p:nvPr/>
          </p:nvSpPr>
          <p:spPr>
            <a:xfrm>
              <a:off x="7445608" y="5634311"/>
              <a:ext cx="14631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Optimal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EB47AB1-5C7B-FE71-616E-73DE04163491}"/>
              </a:ext>
            </a:extLst>
          </p:cNvPr>
          <p:cNvGrpSpPr/>
          <p:nvPr/>
        </p:nvGrpSpPr>
        <p:grpSpPr>
          <a:xfrm>
            <a:off x="19579225" y="11584064"/>
            <a:ext cx="1964923" cy="338554"/>
            <a:chOff x="6882753" y="6079606"/>
            <a:chExt cx="1964923" cy="338554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12F90F-839E-6AB3-F850-4136A68EF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6252055"/>
              <a:ext cx="562856" cy="301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CBE6196-A884-1269-ED23-6457280F72C3}"/>
                </a:ext>
              </a:extLst>
            </p:cNvPr>
            <p:cNvSpPr txBox="1"/>
            <p:nvPr/>
          </p:nvSpPr>
          <p:spPr>
            <a:xfrm>
              <a:off x="7533496" y="6079606"/>
              <a:ext cx="13141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Plain vanilla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F9DD829-D660-1D16-51F2-C6C48F04F8B5}"/>
              </a:ext>
            </a:extLst>
          </p:cNvPr>
          <p:cNvGrpSpPr/>
          <p:nvPr/>
        </p:nvGrpSpPr>
        <p:grpSpPr>
          <a:xfrm>
            <a:off x="17031701" y="9470502"/>
            <a:ext cx="4701599" cy="1631325"/>
            <a:chOff x="6892309" y="3360275"/>
            <a:chExt cx="4701599" cy="1631325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8B412C6-D193-DFAB-197F-1F49FDF37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09" y="4108538"/>
              <a:ext cx="1032491" cy="883062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45DCA33-CB9A-5D5F-2D21-A659FC295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171" y="3360275"/>
              <a:ext cx="2910737" cy="397882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E5223BF-C6BC-3433-B4BB-3EE0D4EA8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3758157"/>
              <a:ext cx="758371" cy="350381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" name="Title 1">
            <a:extLst>
              <a:ext uri="{FF2B5EF4-FFF2-40B4-BE49-F238E27FC236}">
                <a16:creationId xmlns:a16="http://schemas.microsoft.com/office/drawing/2014/main" id="{DAFC8032-9BC5-AD2A-7E18-743E918F7D06}"/>
              </a:ext>
            </a:extLst>
          </p:cNvPr>
          <p:cNvSpPr txBox="1">
            <a:spLocks/>
          </p:cNvSpPr>
          <p:nvPr/>
        </p:nvSpPr>
        <p:spPr>
          <a:xfrm>
            <a:off x="22576354" y="7178284"/>
            <a:ext cx="710023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Probabilistic Roadmaps with Reference Path</a:t>
            </a:r>
          </a:p>
        </p:txBody>
      </p:sp>
      <p:pic>
        <p:nvPicPr>
          <p:cNvPr id="343" name="Picture 342" descr="4,400+ Two Arrows Circle Illustrations, Royalty-Free Vector Graphics &amp; Clip  Art - iStock">
            <a:extLst>
              <a:ext uri="{FF2B5EF4-FFF2-40B4-BE49-F238E27FC236}">
                <a16:creationId xmlns:a16="http://schemas.microsoft.com/office/drawing/2014/main" id="{E51B6E2C-03A2-55BD-C09C-66457D58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79690">
            <a:off x="14227753" y="15052187"/>
            <a:ext cx="2197911" cy="219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4" name="Rounded Rectangle 343">
            <a:extLst>
              <a:ext uri="{FF2B5EF4-FFF2-40B4-BE49-F238E27FC236}">
                <a16:creationId xmlns:a16="http://schemas.microsoft.com/office/drawing/2014/main" id="{F3B0148A-8370-4DA0-0903-3B9F552DFC3E}"/>
              </a:ext>
            </a:extLst>
          </p:cNvPr>
          <p:cNvSpPr/>
          <p:nvPr/>
        </p:nvSpPr>
        <p:spPr>
          <a:xfrm>
            <a:off x="12762729" y="14338309"/>
            <a:ext cx="5158809" cy="2972395"/>
          </a:xfrm>
          <a:prstGeom prst="roundRect">
            <a:avLst>
              <a:gd name="adj" fmla="val 17925"/>
            </a:avLst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C64D7402-CECD-A150-0730-54C4E45D1E02}"/>
              </a:ext>
            </a:extLst>
          </p:cNvPr>
          <p:cNvSpPr/>
          <p:nvPr/>
        </p:nvSpPr>
        <p:spPr>
          <a:xfrm>
            <a:off x="16159837" y="16467296"/>
            <a:ext cx="1889312" cy="655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83311072-6185-2A0B-9CB5-5F762B0D0A6B}"/>
              </a:ext>
            </a:extLst>
          </p:cNvPr>
          <p:cNvSpPr/>
          <p:nvPr/>
        </p:nvSpPr>
        <p:spPr>
          <a:xfrm>
            <a:off x="16001592" y="16181465"/>
            <a:ext cx="1889312" cy="1096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7" name="Rectangle: Rounded Corners 107">
            <a:extLst>
              <a:ext uri="{FF2B5EF4-FFF2-40B4-BE49-F238E27FC236}">
                <a16:creationId xmlns:a16="http://schemas.microsoft.com/office/drawing/2014/main" id="{C276CF3B-A045-69C6-949D-6B583952F00F}"/>
              </a:ext>
            </a:extLst>
          </p:cNvPr>
          <p:cNvSpPr/>
          <p:nvPr/>
        </p:nvSpPr>
        <p:spPr>
          <a:xfrm>
            <a:off x="15034255" y="13696768"/>
            <a:ext cx="3073525" cy="41974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Flight Region Discretization     </a:t>
            </a:r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FE1CDAA3-779C-A73B-4505-E2385F081E09}"/>
              </a:ext>
            </a:extLst>
          </p:cNvPr>
          <p:cNvSpPr/>
          <p:nvPr/>
        </p:nvSpPr>
        <p:spPr>
          <a:xfrm>
            <a:off x="16972847" y="14334135"/>
            <a:ext cx="1445022" cy="866013"/>
          </a:xfrm>
          <a:prstGeom prst="roundRect">
            <a:avLst>
              <a:gd name="adj" fmla="val 36288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</p:txBody>
      </p: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F88E0371-9493-0A7E-D823-973309302E3F}"/>
              </a:ext>
            </a:extLst>
          </p:cNvPr>
          <p:cNvCxnSpPr>
            <a:cxnSpLocks/>
          </p:cNvCxnSpPr>
          <p:nvPr/>
        </p:nvCxnSpPr>
        <p:spPr>
          <a:xfrm>
            <a:off x="18141262" y="13523378"/>
            <a:ext cx="0" cy="5488116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Rectangle 349">
            <a:extLst>
              <a:ext uri="{FF2B5EF4-FFF2-40B4-BE49-F238E27FC236}">
                <a16:creationId xmlns:a16="http://schemas.microsoft.com/office/drawing/2014/main" id="{F261B6F9-FE02-91C8-80D3-83A3DBCC0F0A}"/>
              </a:ext>
            </a:extLst>
          </p:cNvPr>
          <p:cNvSpPr/>
          <p:nvPr/>
        </p:nvSpPr>
        <p:spPr>
          <a:xfrm>
            <a:off x="16133516" y="14511699"/>
            <a:ext cx="1889312" cy="655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C9FE4520-7AEB-9D22-7DB9-6107922FEB62}"/>
              </a:ext>
            </a:extLst>
          </p:cNvPr>
          <p:cNvSpPr/>
          <p:nvPr/>
        </p:nvSpPr>
        <p:spPr>
          <a:xfrm>
            <a:off x="15999127" y="14354926"/>
            <a:ext cx="1889312" cy="1096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4" name="Rectangle: Rounded Corners 16">
            <a:extLst>
              <a:ext uri="{FF2B5EF4-FFF2-40B4-BE49-F238E27FC236}">
                <a16:creationId xmlns:a16="http://schemas.microsoft.com/office/drawing/2014/main" id="{3E5D4CED-FD8F-9AA2-F06C-109DB1C6BA99}"/>
              </a:ext>
            </a:extLst>
          </p:cNvPr>
          <p:cNvSpPr/>
          <p:nvPr/>
        </p:nvSpPr>
        <p:spPr>
          <a:xfrm>
            <a:off x="18148082" y="16651112"/>
            <a:ext cx="3881328" cy="41974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Sampling for probabilistic roadmap</a:t>
            </a:r>
          </a:p>
        </p:txBody>
      </p:sp>
      <p:sp>
        <p:nvSpPr>
          <p:cNvPr id="355" name="Rectangle: Rounded Corners 18">
            <a:extLst>
              <a:ext uri="{FF2B5EF4-FFF2-40B4-BE49-F238E27FC236}">
                <a16:creationId xmlns:a16="http://schemas.microsoft.com/office/drawing/2014/main" id="{2A724887-5D4C-45D6-C4AC-3B3E17E6E3E4}"/>
              </a:ext>
            </a:extLst>
          </p:cNvPr>
          <p:cNvSpPr/>
          <p:nvPr/>
        </p:nvSpPr>
        <p:spPr>
          <a:xfrm>
            <a:off x="18148082" y="17407889"/>
            <a:ext cx="4412956" cy="419745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Planning path in the configuration space</a:t>
            </a:r>
          </a:p>
        </p:txBody>
      </p:sp>
      <p:sp>
        <p:nvSpPr>
          <p:cNvPr id="356" name="Rectangle: Rounded Corners 19">
            <a:extLst>
              <a:ext uri="{FF2B5EF4-FFF2-40B4-BE49-F238E27FC236}">
                <a16:creationId xmlns:a16="http://schemas.microsoft.com/office/drawing/2014/main" id="{973BDF6D-694B-AB64-79A0-755BC7508DB2}"/>
              </a:ext>
            </a:extLst>
          </p:cNvPr>
          <p:cNvSpPr/>
          <p:nvPr/>
        </p:nvSpPr>
        <p:spPr>
          <a:xfrm>
            <a:off x="18148082" y="18164667"/>
            <a:ext cx="4593710" cy="41974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From the waypoint sequence to trajectory</a:t>
            </a: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5A9F222-EA10-1868-EB22-F6CC9CBAFD34}"/>
              </a:ext>
            </a:extLst>
          </p:cNvPr>
          <p:cNvSpPr/>
          <p:nvPr/>
        </p:nvSpPr>
        <p:spPr>
          <a:xfrm>
            <a:off x="17930109" y="16656212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0894C6A9-487B-90F0-4283-045D4F6A3E85}"/>
              </a:ext>
            </a:extLst>
          </p:cNvPr>
          <p:cNvSpPr/>
          <p:nvPr/>
        </p:nvSpPr>
        <p:spPr>
          <a:xfrm>
            <a:off x="17930109" y="17407889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E129CC7A-797C-635D-FBD2-DB976184F466}"/>
              </a:ext>
            </a:extLst>
          </p:cNvPr>
          <p:cNvSpPr/>
          <p:nvPr/>
        </p:nvSpPr>
        <p:spPr>
          <a:xfrm>
            <a:off x="17930109" y="18169767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BB0ECAD-208F-E19C-9318-11FCA592D803}"/>
              </a:ext>
            </a:extLst>
          </p:cNvPr>
          <p:cNvSpPr/>
          <p:nvPr/>
        </p:nvSpPr>
        <p:spPr>
          <a:xfrm>
            <a:off x="17930108" y="13701868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61" name="Rectangle: Rounded Corners 11">
            <a:extLst>
              <a:ext uri="{FF2B5EF4-FFF2-40B4-BE49-F238E27FC236}">
                <a16:creationId xmlns:a16="http://schemas.microsoft.com/office/drawing/2014/main" id="{3209B4DF-176A-A128-14AE-5C8C0982DED2}"/>
              </a:ext>
            </a:extLst>
          </p:cNvPr>
          <p:cNvSpPr/>
          <p:nvPr/>
        </p:nvSpPr>
        <p:spPr>
          <a:xfrm>
            <a:off x="13059598" y="15933595"/>
            <a:ext cx="1974657" cy="419745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Lift path of UAV-2</a:t>
            </a:r>
          </a:p>
        </p:txBody>
      </p:sp>
      <p:pic>
        <p:nvPicPr>
          <p:cNvPr id="362" name="Picture 361">
            <a:extLst>
              <a:ext uri="{FF2B5EF4-FFF2-40B4-BE49-F238E27FC236}">
                <a16:creationId xmlns:a16="http://schemas.microsoft.com/office/drawing/2014/main" id="{1D4D69FF-0187-F9B6-F8CF-A836A4BBFB8C}"/>
              </a:ext>
            </a:extLst>
          </p:cNvPr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259151" y="15382309"/>
            <a:ext cx="5750106" cy="2148028"/>
          </a:xfrm>
          <a:prstGeom prst="rect">
            <a:avLst/>
          </a:prstGeom>
        </p:spPr>
      </p:pic>
      <p:sp>
        <p:nvSpPr>
          <p:cNvPr id="363" name="Rectangle: Rounded Corners 17">
            <a:extLst>
              <a:ext uri="{FF2B5EF4-FFF2-40B4-BE49-F238E27FC236}">
                <a16:creationId xmlns:a16="http://schemas.microsoft.com/office/drawing/2014/main" id="{431D6711-8EB7-7E6A-1664-1FF6E90E7AE8}"/>
              </a:ext>
            </a:extLst>
          </p:cNvPr>
          <p:cNvSpPr/>
          <p:nvPr/>
        </p:nvSpPr>
        <p:spPr>
          <a:xfrm>
            <a:off x="15692405" y="14449075"/>
            <a:ext cx="2415385" cy="41974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Plan tentative paths     </a:t>
            </a:r>
          </a:p>
        </p:txBody>
      </p:sp>
      <p:sp>
        <p:nvSpPr>
          <p:cNvPr id="364" name="Rectangle: Rounded Corners 13">
            <a:extLst>
              <a:ext uri="{FF2B5EF4-FFF2-40B4-BE49-F238E27FC236}">
                <a16:creationId xmlns:a16="http://schemas.microsoft.com/office/drawing/2014/main" id="{A26D1DD6-E8DC-5F2F-13DE-5F1ABC54146A}"/>
              </a:ext>
            </a:extLst>
          </p:cNvPr>
          <p:cNvSpPr/>
          <p:nvPr/>
        </p:nvSpPr>
        <p:spPr>
          <a:xfrm>
            <a:off x="15786548" y="14937880"/>
            <a:ext cx="2138400" cy="419745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 path for UAV-2</a:t>
            </a: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067FDD8A-FA4E-F6F3-27CD-56A7DC350170}"/>
              </a:ext>
            </a:extLst>
          </p:cNvPr>
          <p:cNvSpPr/>
          <p:nvPr/>
        </p:nvSpPr>
        <p:spPr>
          <a:xfrm>
            <a:off x="17921538" y="14448982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FEA43C4-C58F-43C3-5AE2-A5DF781026A3}"/>
              </a:ext>
            </a:extLst>
          </p:cNvPr>
          <p:cNvSpPr/>
          <p:nvPr/>
        </p:nvSpPr>
        <p:spPr>
          <a:xfrm>
            <a:off x="14555277" y="16049928"/>
            <a:ext cx="1551693" cy="913295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Down">
              <a:avLst>
                <a:gd name="adj" fmla="val 901554"/>
              </a:avLst>
            </a:prstTxWarp>
            <a:spAutoFit/>
          </a:bodyPr>
          <a:lstStyle/>
          <a:p>
            <a:pPr algn="ctr"/>
            <a:r>
              <a:rPr lang="en-GB" sz="27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Infeasible</a:t>
            </a:r>
          </a:p>
        </p:txBody>
      </p:sp>
      <p:sp>
        <p:nvSpPr>
          <p:cNvPr id="367" name="Bent Arrow 366">
            <a:extLst>
              <a:ext uri="{FF2B5EF4-FFF2-40B4-BE49-F238E27FC236}">
                <a16:creationId xmlns:a16="http://schemas.microsoft.com/office/drawing/2014/main" id="{5C30ADA6-A4C0-BB9D-FF27-F1E8B23A545F}"/>
              </a:ext>
            </a:extLst>
          </p:cNvPr>
          <p:cNvSpPr/>
          <p:nvPr/>
        </p:nvSpPr>
        <p:spPr>
          <a:xfrm flipV="1">
            <a:off x="16704292" y="16270298"/>
            <a:ext cx="1064146" cy="805161"/>
          </a:xfrm>
          <a:prstGeom prst="bentArrow">
            <a:avLst>
              <a:gd name="adj1" fmla="val 26177"/>
              <a:gd name="adj2" fmla="val 25000"/>
              <a:gd name="adj3" fmla="val 25000"/>
              <a:gd name="adj4" fmla="val 7997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8" name="Rectangle: Rounded Corners 5">
            <a:extLst>
              <a:ext uri="{FF2B5EF4-FFF2-40B4-BE49-F238E27FC236}">
                <a16:creationId xmlns:a16="http://schemas.microsoft.com/office/drawing/2014/main" id="{5A073BE7-841B-CFAD-07E7-008D246F6261}"/>
              </a:ext>
            </a:extLst>
          </p:cNvPr>
          <p:cNvSpPr/>
          <p:nvPr/>
        </p:nvSpPr>
        <p:spPr>
          <a:xfrm>
            <a:off x="15520175" y="15948944"/>
            <a:ext cx="2138401" cy="404396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 path for UAV-1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BD9A9EB3-F5D8-6868-24DD-D7CC8F4E68C9}"/>
              </a:ext>
            </a:extLst>
          </p:cNvPr>
          <p:cNvSpPr/>
          <p:nvPr/>
        </p:nvSpPr>
        <p:spPr>
          <a:xfrm rot="2268475">
            <a:off x="16375095" y="16166960"/>
            <a:ext cx="1551693" cy="913295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Down">
              <a:avLst>
                <a:gd name="adj" fmla="val 1522686"/>
              </a:avLst>
            </a:prstTxWarp>
            <a:spAutoFit/>
          </a:bodyPr>
          <a:lstStyle/>
          <a:p>
            <a:pPr algn="ctr"/>
            <a:r>
              <a:rPr lang="en-GB" sz="27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Feasible</a:t>
            </a:r>
          </a:p>
        </p:txBody>
      </p:sp>
      <p:pic>
        <p:nvPicPr>
          <p:cNvPr id="370" name="Picture 369">
            <a:extLst>
              <a:ext uri="{FF2B5EF4-FFF2-40B4-BE49-F238E27FC236}">
                <a16:creationId xmlns:a16="http://schemas.microsoft.com/office/drawing/2014/main" id="{2D98DFE7-D12C-5475-3FF1-8C34DAAF49DF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8758963" y="13478250"/>
            <a:ext cx="3986765" cy="282737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F413A12-6BC9-6FC6-FA2C-08BB6C9BF2B1}"/>
              </a:ext>
            </a:extLst>
          </p:cNvPr>
          <p:cNvSpPr/>
          <p:nvPr/>
        </p:nvSpPr>
        <p:spPr>
          <a:xfrm>
            <a:off x="10430375" y="8305136"/>
            <a:ext cx="5460094" cy="31491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485AFDD-71A8-2FD0-B3B8-D97D5CECD331}"/>
              </a:ext>
            </a:extLst>
          </p:cNvPr>
          <p:cNvSpPr/>
          <p:nvPr/>
        </p:nvSpPr>
        <p:spPr>
          <a:xfrm>
            <a:off x="10973952" y="8676700"/>
            <a:ext cx="1172095" cy="994245"/>
          </a:xfrm>
          <a:custGeom>
            <a:avLst/>
            <a:gdLst>
              <a:gd name="connsiteX0" fmla="*/ 36497 w 1206581"/>
              <a:gd name="connsiteY0" fmla="*/ 461389 h 974882"/>
              <a:gd name="connsiteX1" fmla="*/ 7469 w 1206581"/>
              <a:gd name="connsiteY1" fmla="*/ 200132 h 974882"/>
              <a:gd name="connsiteX2" fmla="*/ 145354 w 1206581"/>
              <a:gd name="connsiteY2" fmla="*/ 47732 h 974882"/>
              <a:gd name="connsiteX3" fmla="*/ 283240 w 1206581"/>
              <a:gd name="connsiteY3" fmla="*/ 4189 h 974882"/>
              <a:gd name="connsiteX4" fmla="*/ 602554 w 1206581"/>
              <a:gd name="connsiteY4" fmla="*/ 4189 h 974882"/>
              <a:gd name="connsiteX5" fmla="*/ 849297 w 1206581"/>
              <a:gd name="connsiteY5" fmla="*/ 25960 h 974882"/>
              <a:gd name="connsiteX6" fmla="*/ 929126 w 1206581"/>
              <a:gd name="connsiteY6" fmla="*/ 149332 h 974882"/>
              <a:gd name="connsiteX7" fmla="*/ 1074269 w 1206581"/>
              <a:gd name="connsiteY7" fmla="*/ 330760 h 974882"/>
              <a:gd name="connsiteX8" fmla="*/ 1197640 w 1206581"/>
              <a:gd name="connsiteY8" fmla="*/ 490417 h 974882"/>
              <a:gd name="connsiteX9" fmla="*/ 1161354 w 1206581"/>
              <a:gd name="connsiteY9" fmla="*/ 766189 h 974882"/>
              <a:gd name="connsiteX10" fmla="*/ 878326 w 1206581"/>
              <a:gd name="connsiteY10" fmla="*/ 969389 h 974882"/>
              <a:gd name="connsiteX11" fmla="*/ 559012 w 1206581"/>
              <a:gd name="connsiteY11" fmla="*/ 904075 h 974882"/>
              <a:gd name="connsiteX12" fmla="*/ 493697 w 1206581"/>
              <a:gd name="connsiteY12" fmla="*/ 766189 h 974882"/>
              <a:gd name="connsiteX13" fmla="*/ 580783 w 1206581"/>
              <a:gd name="connsiteY13" fmla="*/ 599275 h 974882"/>
              <a:gd name="connsiteX14" fmla="*/ 522726 w 1206581"/>
              <a:gd name="connsiteY14" fmla="*/ 454132 h 974882"/>
              <a:gd name="connsiteX15" fmla="*/ 334040 w 1206581"/>
              <a:gd name="connsiteY15" fmla="*/ 432360 h 974882"/>
              <a:gd name="connsiteX16" fmla="*/ 188897 w 1206581"/>
              <a:gd name="connsiteY16" fmla="*/ 468646 h 974882"/>
              <a:gd name="connsiteX17" fmla="*/ 36497 w 1206581"/>
              <a:gd name="connsiteY17" fmla="*/ 461389 h 9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6581" h="974882">
                <a:moveTo>
                  <a:pt x="36497" y="461389"/>
                </a:moveTo>
                <a:cubicBezTo>
                  <a:pt x="6259" y="416637"/>
                  <a:pt x="-10674" y="269075"/>
                  <a:pt x="7469" y="200132"/>
                </a:cubicBezTo>
                <a:cubicBezTo>
                  <a:pt x="25612" y="131189"/>
                  <a:pt x="99392" y="80389"/>
                  <a:pt x="145354" y="47732"/>
                </a:cubicBezTo>
                <a:cubicBezTo>
                  <a:pt x="191316" y="15075"/>
                  <a:pt x="207040" y="11446"/>
                  <a:pt x="283240" y="4189"/>
                </a:cubicBezTo>
                <a:cubicBezTo>
                  <a:pt x="359440" y="-3068"/>
                  <a:pt x="508211" y="561"/>
                  <a:pt x="602554" y="4189"/>
                </a:cubicBezTo>
                <a:cubicBezTo>
                  <a:pt x="696897" y="7817"/>
                  <a:pt x="794868" y="1770"/>
                  <a:pt x="849297" y="25960"/>
                </a:cubicBezTo>
                <a:cubicBezTo>
                  <a:pt x="903726" y="50150"/>
                  <a:pt x="891631" y="98532"/>
                  <a:pt x="929126" y="149332"/>
                </a:cubicBezTo>
                <a:cubicBezTo>
                  <a:pt x="966621" y="200132"/>
                  <a:pt x="1029517" y="273912"/>
                  <a:pt x="1074269" y="330760"/>
                </a:cubicBezTo>
                <a:cubicBezTo>
                  <a:pt x="1119021" y="387608"/>
                  <a:pt x="1183126" y="417846"/>
                  <a:pt x="1197640" y="490417"/>
                </a:cubicBezTo>
                <a:cubicBezTo>
                  <a:pt x="1212154" y="562988"/>
                  <a:pt x="1214573" y="686360"/>
                  <a:pt x="1161354" y="766189"/>
                </a:cubicBezTo>
                <a:cubicBezTo>
                  <a:pt x="1108135" y="846018"/>
                  <a:pt x="978716" y="946408"/>
                  <a:pt x="878326" y="969389"/>
                </a:cubicBezTo>
                <a:cubicBezTo>
                  <a:pt x="777936" y="992370"/>
                  <a:pt x="623117" y="937942"/>
                  <a:pt x="559012" y="904075"/>
                </a:cubicBezTo>
                <a:cubicBezTo>
                  <a:pt x="494907" y="870208"/>
                  <a:pt x="490069" y="816989"/>
                  <a:pt x="493697" y="766189"/>
                </a:cubicBezTo>
                <a:cubicBezTo>
                  <a:pt x="497325" y="715389"/>
                  <a:pt x="575945" y="651284"/>
                  <a:pt x="580783" y="599275"/>
                </a:cubicBezTo>
                <a:cubicBezTo>
                  <a:pt x="585621" y="547266"/>
                  <a:pt x="563850" y="481951"/>
                  <a:pt x="522726" y="454132"/>
                </a:cubicBezTo>
                <a:cubicBezTo>
                  <a:pt x="481602" y="426313"/>
                  <a:pt x="389678" y="429941"/>
                  <a:pt x="334040" y="432360"/>
                </a:cubicBezTo>
                <a:cubicBezTo>
                  <a:pt x="278402" y="434779"/>
                  <a:pt x="238488" y="460179"/>
                  <a:pt x="188897" y="468646"/>
                </a:cubicBezTo>
                <a:cubicBezTo>
                  <a:pt x="139307" y="477113"/>
                  <a:pt x="66735" y="506141"/>
                  <a:pt x="36497" y="46138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FF660E4D-8946-A6B7-6CB6-C339AE471985}"/>
              </a:ext>
            </a:extLst>
          </p:cNvPr>
          <p:cNvSpPr/>
          <p:nvPr/>
        </p:nvSpPr>
        <p:spPr>
          <a:xfrm>
            <a:off x="11632540" y="9880960"/>
            <a:ext cx="1498583" cy="1233996"/>
          </a:xfrm>
          <a:custGeom>
            <a:avLst/>
            <a:gdLst>
              <a:gd name="connsiteX0" fmla="*/ 133863 w 1776768"/>
              <a:gd name="connsiteY0" fmla="*/ 501204 h 1728597"/>
              <a:gd name="connsiteX1" fmla="*/ 3235 w 1776768"/>
              <a:gd name="connsiteY1" fmla="*/ 697147 h 1728597"/>
              <a:gd name="connsiteX2" fmla="*/ 83063 w 1776768"/>
              <a:gd name="connsiteY2" fmla="*/ 958404 h 1728597"/>
              <a:gd name="connsiteX3" fmla="*/ 518492 w 1776768"/>
              <a:gd name="connsiteY3" fmla="*/ 922119 h 1728597"/>
              <a:gd name="connsiteX4" fmla="*/ 816035 w 1776768"/>
              <a:gd name="connsiteY4" fmla="*/ 958404 h 1728597"/>
              <a:gd name="connsiteX5" fmla="*/ 888606 w 1776768"/>
              <a:gd name="connsiteY5" fmla="*/ 1248690 h 1728597"/>
              <a:gd name="connsiteX6" fmla="*/ 1048263 w 1776768"/>
              <a:gd name="connsiteY6" fmla="*/ 1684119 h 1728597"/>
              <a:gd name="connsiteX7" fmla="*/ 1403863 w 1776768"/>
              <a:gd name="connsiteY7" fmla="*/ 1698633 h 1728597"/>
              <a:gd name="connsiteX8" fmla="*/ 1766720 w 1776768"/>
              <a:gd name="connsiteY8" fmla="*/ 1546233 h 1728597"/>
              <a:gd name="connsiteX9" fmla="*/ 1650606 w 1776768"/>
              <a:gd name="connsiteY9" fmla="*/ 1132576 h 1728597"/>
              <a:gd name="connsiteX10" fmla="*/ 1389349 w 1776768"/>
              <a:gd name="connsiteY10" fmla="*/ 1110804 h 1728597"/>
              <a:gd name="connsiteX11" fmla="*/ 1498206 w 1776768"/>
              <a:gd name="connsiteY11" fmla="*/ 726176 h 1728597"/>
              <a:gd name="connsiteX12" fmla="*/ 1519977 w 1776768"/>
              <a:gd name="connsiteY12" fmla="*/ 399604 h 1728597"/>
              <a:gd name="connsiteX13" fmla="*/ 1512720 w 1776768"/>
              <a:gd name="connsiteY13" fmla="*/ 80290 h 1728597"/>
              <a:gd name="connsiteX14" fmla="*/ 1171635 w 1776768"/>
              <a:gd name="connsiteY14" fmla="*/ 462 h 1728597"/>
              <a:gd name="connsiteX15" fmla="*/ 845063 w 1776768"/>
              <a:gd name="connsiteY15" fmla="*/ 102062 h 1728597"/>
              <a:gd name="connsiteX16" fmla="*/ 859577 w 1776768"/>
              <a:gd name="connsiteY16" fmla="*/ 450404 h 1728597"/>
              <a:gd name="connsiteX17" fmla="*/ 533006 w 1776768"/>
              <a:gd name="connsiteY17" fmla="*/ 522976 h 1728597"/>
              <a:gd name="connsiteX18" fmla="*/ 133863 w 1776768"/>
              <a:gd name="connsiteY18" fmla="*/ 501204 h 17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76768" h="1728597">
                <a:moveTo>
                  <a:pt x="133863" y="501204"/>
                </a:moveTo>
                <a:cubicBezTo>
                  <a:pt x="45568" y="530233"/>
                  <a:pt x="11702" y="620947"/>
                  <a:pt x="3235" y="697147"/>
                </a:cubicBezTo>
                <a:cubicBezTo>
                  <a:pt x="-5232" y="773347"/>
                  <a:pt x="-2813" y="920909"/>
                  <a:pt x="83063" y="958404"/>
                </a:cubicBezTo>
                <a:cubicBezTo>
                  <a:pt x="168939" y="995899"/>
                  <a:pt x="396330" y="922119"/>
                  <a:pt x="518492" y="922119"/>
                </a:cubicBezTo>
                <a:cubicBezTo>
                  <a:pt x="640654" y="922119"/>
                  <a:pt x="754349" y="903976"/>
                  <a:pt x="816035" y="958404"/>
                </a:cubicBezTo>
                <a:cubicBezTo>
                  <a:pt x="877721" y="1012832"/>
                  <a:pt x="849901" y="1127738"/>
                  <a:pt x="888606" y="1248690"/>
                </a:cubicBezTo>
                <a:cubicBezTo>
                  <a:pt x="927311" y="1369643"/>
                  <a:pt x="962387" y="1609129"/>
                  <a:pt x="1048263" y="1684119"/>
                </a:cubicBezTo>
                <a:cubicBezTo>
                  <a:pt x="1134139" y="1759110"/>
                  <a:pt x="1284120" y="1721614"/>
                  <a:pt x="1403863" y="1698633"/>
                </a:cubicBezTo>
                <a:cubicBezTo>
                  <a:pt x="1523606" y="1675652"/>
                  <a:pt x="1725596" y="1640576"/>
                  <a:pt x="1766720" y="1546233"/>
                </a:cubicBezTo>
                <a:cubicBezTo>
                  <a:pt x="1807844" y="1451890"/>
                  <a:pt x="1713501" y="1205147"/>
                  <a:pt x="1650606" y="1132576"/>
                </a:cubicBezTo>
                <a:cubicBezTo>
                  <a:pt x="1587711" y="1060005"/>
                  <a:pt x="1414749" y="1178537"/>
                  <a:pt x="1389349" y="1110804"/>
                </a:cubicBezTo>
                <a:cubicBezTo>
                  <a:pt x="1363949" y="1043071"/>
                  <a:pt x="1476435" y="844709"/>
                  <a:pt x="1498206" y="726176"/>
                </a:cubicBezTo>
                <a:cubicBezTo>
                  <a:pt x="1519977" y="607643"/>
                  <a:pt x="1517558" y="507252"/>
                  <a:pt x="1519977" y="399604"/>
                </a:cubicBezTo>
                <a:cubicBezTo>
                  <a:pt x="1522396" y="291956"/>
                  <a:pt x="1570777" y="146814"/>
                  <a:pt x="1512720" y="80290"/>
                </a:cubicBezTo>
                <a:cubicBezTo>
                  <a:pt x="1454663" y="13766"/>
                  <a:pt x="1282911" y="-3167"/>
                  <a:pt x="1171635" y="462"/>
                </a:cubicBezTo>
                <a:cubicBezTo>
                  <a:pt x="1060359" y="4091"/>
                  <a:pt x="897073" y="27072"/>
                  <a:pt x="845063" y="102062"/>
                </a:cubicBezTo>
                <a:cubicBezTo>
                  <a:pt x="793053" y="177052"/>
                  <a:pt x="911586" y="380252"/>
                  <a:pt x="859577" y="450404"/>
                </a:cubicBezTo>
                <a:cubicBezTo>
                  <a:pt x="807568" y="520556"/>
                  <a:pt x="655168" y="513300"/>
                  <a:pt x="533006" y="522976"/>
                </a:cubicBezTo>
                <a:cubicBezTo>
                  <a:pt x="410844" y="532652"/>
                  <a:pt x="222158" y="472175"/>
                  <a:pt x="133863" y="50120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C940B93-D665-AC49-E769-978B09CCAF68}"/>
              </a:ext>
            </a:extLst>
          </p:cNvPr>
          <p:cNvSpPr/>
          <p:nvPr/>
        </p:nvSpPr>
        <p:spPr>
          <a:xfrm>
            <a:off x="13792454" y="9621485"/>
            <a:ext cx="1685401" cy="1547157"/>
          </a:xfrm>
          <a:custGeom>
            <a:avLst/>
            <a:gdLst>
              <a:gd name="connsiteX0" fmla="*/ 1258028 w 2101345"/>
              <a:gd name="connsiteY0" fmla="*/ 106266 h 1796748"/>
              <a:gd name="connsiteX1" fmla="*/ 858885 w 2101345"/>
              <a:gd name="connsiteY1" fmla="*/ 11923 h 1796748"/>
              <a:gd name="connsiteX2" fmla="*/ 793571 w 2101345"/>
              <a:gd name="connsiteY2" fmla="*/ 367523 h 1796748"/>
              <a:gd name="connsiteX3" fmla="*/ 561343 w 2101345"/>
              <a:gd name="connsiteY3" fmla="*/ 527181 h 1796748"/>
              <a:gd name="connsiteX4" fmla="*/ 89628 w 2101345"/>
              <a:gd name="connsiteY4" fmla="*/ 628781 h 1796748"/>
              <a:gd name="connsiteX5" fmla="*/ 31571 w 2101345"/>
              <a:gd name="connsiteY5" fmla="*/ 875523 h 1796748"/>
              <a:gd name="connsiteX6" fmla="*/ 452485 w 2101345"/>
              <a:gd name="connsiteY6" fmla="*/ 904552 h 1796748"/>
              <a:gd name="connsiteX7" fmla="*/ 837114 w 2101345"/>
              <a:gd name="connsiteY7" fmla="*/ 977123 h 1796748"/>
              <a:gd name="connsiteX8" fmla="*/ 866143 w 2101345"/>
              <a:gd name="connsiteY8" fmla="*/ 1354495 h 1796748"/>
              <a:gd name="connsiteX9" fmla="*/ 938714 w 2101345"/>
              <a:gd name="connsiteY9" fmla="*/ 1775409 h 1796748"/>
              <a:gd name="connsiteX10" fmla="*/ 1403171 w 2101345"/>
              <a:gd name="connsiteY10" fmla="*/ 1688323 h 1796748"/>
              <a:gd name="connsiteX11" fmla="*/ 1345114 w 2101345"/>
              <a:gd name="connsiteY11" fmla="*/ 1289181 h 1796748"/>
              <a:gd name="connsiteX12" fmla="*/ 1316085 w 2101345"/>
              <a:gd name="connsiteY12" fmla="*/ 955352 h 1796748"/>
              <a:gd name="connsiteX13" fmla="*/ 1664428 w 2101345"/>
              <a:gd name="connsiteY13" fmla="*/ 890038 h 1796748"/>
              <a:gd name="connsiteX14" fmla="*/ 2078085 w 2101345"/>
              <a:gd name="connsiteY14" fmla="*/ 817466 h 1796748"/>
              <a:gd name="connsiteX15" fmla="*/ 2034543 w 2101345"/>
              <a:gd name="connsiteY15" fmla="*/ 541695 h 1796748"/>
              <a:gd name="connsiteX16" fmla="*/ 1911171 w 2101345"/>
              <a:gd name="connsiteY16" fmla="*/ 360266 h 1796748"/>
              <a:gd name="connsiteX17" fmla="*/ 1649914 w 2101345"/>
              <a:gd name="connsiteY17" fmla="*/ 461866 h 1796748"/>
              <a:gd name="connsiteX18" fmla="*/ 1185457 w 2101345"/>
              <a:gd name="connsiteY18" fmla="*/ 563466 h 1796748"/>
              <a:gd name="connsiteX19" fmla="*/ 1265285 w 2101345"/>
              <a:gd name="connsiteY19" fmla="*/ 323981 h 1796748"/>
              <a:gd name="connsiteX20" fmla="*/ 1258028 w 2101345"/>
              <a:gd name="connsiteY20" fmla="*/ 106266 h 179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01345" h="1796748">
                <a:moveTo>
                  <a:pt x="1258028" y="106266"/>
                </a:moveTo>
                <a:cubicBezTo>
                  <a:pt x="1190295" y="54256"/>
                  <a:pt x="936295" y="-31620"/>
                  <a:pt x="858885" y="11923"/>
                </a:cubicBezTo>
                <a:cubicBezTo>
                  <a:pt x="781475" y="55466"/>
                  <a:pt x="843161" y="281647"/>
                  <a:pt x="793571" y="367523"/>
                </a:cubicBezTo>
                <a:cubicBezTo>
                  <a:pt x="743981" y="453399"/>
                  <a:pt x="678667" y="483638"/>
                  <a:pt x="561343" y="527181"/>
                </a:cubicBezTo>
                <a:cubicBezTo>
                  <a:pt x="444019" y="570724"/>
                  <a:pt x="177923" y="570724"/>
                  <a:pt x="89628" y="628781"/>
                </a:cubicBezTo>
                <a:cubicBezTo>
                  <a:pt x="1333" y="686838"/>
                  <a:pt x="-28905" y="829561"/>
                  <a:pt x="31571" y="875523"/>
                </a:cubicBezTo>
                <a:cubicBezTo>
                  <a:pt x="92047" y="921485"/>
                  <a:pt x="318228" y="887619"/>
                  <a:pt x="452485" y="904552"/>
                </a:cubicBezTo>
                <a:cubicBezTo>
                  <a:pt x="586742" y="921485"/>
                  <a:pt x="768171" y="902133"/>
                  <a:pt x="837114" y="977123"/>
                </a:cubicBezTo>
                <a:cubicBezTo>
                  <a:pt x="906057" y="1052113"/>
                  <a:pt x="849210" y="1221447"/>
                  <a:pt x="866143" y="1354495"/>
                </a:cubicBezTo>
                <a:cubicBezTo>
                  <a:pt x="883076" y="1487543"/>
                  <a:pt x="849209" y="1719771"/>
                  <a:pt x="938714" y="1775409"/>
                </a:cubicBezTo>
                <a:cubicBezTo>
                  <a:pt x="1028219" y="1831047"/>
                  <a:pt x="1335438" y="1769361"/>
                  <a:pt x="1403171" y="1688323"/>
                </a:cubicBezTo>
                <a:cubicBezTo>
                  <a:pt x="1470904" y="1607285"/>
                  <a:pt x="1359628" y="1411343"/>
                  <a:pt x="1345114" y="1289181"/>
                </a:cubicBezTo>
                <a:cubicBezTo>
                  <a:pt x="1330600" y="1167019"/>
                  <a:pt x="1262866" y="1021876"/>
                  <a:pt x="1316085" y="955352"/>
                </a:cubicBezTo>
                <a:cubicBezTo>
                  <a:pt x="1369304" y="888828"/>
                  <a:pt x="1664428" y="890038"/>
                  <a:pt x="1664428" y="890038"/>
                </a:cubicBezTo>
                <a:cubicBezTo>
                  <a:pt x="1791428" y="867057"/>
                  <a:pt x="2016399" y="875523"/>
                  <a:pt x="2078085" y="817466"/>
                </a:cubicBezTo>
                <a:cubicBezTo>
                  <a:pt x="2139771" y="759409"/>
                  <a:pt x="2062362" y="617895"/>
                  <a:pt x="2034543" y="541695"/>
                </a:cubicBezTo>
                <a:cubicBezTo>
                  <a:pt x="2006724" y="465495"/>
                  <a:pt x="1975276" y="373571"/>
                  <a:pt x="1911171" y="360266"/>
                </a:cubicBezTo>
                <a:cubicBezTo>
                  <a:pt x="1847066" y="346961"/>
                  <a:pt x="1770866" y="427999"/>
                  <a:pt x="1649914" y="461866"/>
                </a:cubicBezTo>
                <a:cubicBezTo>
                  <a:pt x="1528962" y="495733"/>
                  <a:pt x="1249562" y="586447"/>
                  <a:pt x="1185457" y="563466"/>
                </a:cubicBezTo>
                <a:cubicBezTo>
                  <a:pt x="1121352" y="540485"/>
                  <a:pt x="1249561" y="397762"/>
                  <a:pt x="1265285" y="323981"/>
                </a:cubicBezTo>
                <a:cubicBezTo>
                  <a:pt x="1281009" y="250200"/>
                  <a:pt x="1325761" y="158276"/>
                  <a:pt x="1258028" y="10626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2E3BB596-EE4F-CA5E-708A-BDDE67168600}"/>
              </a:ext>
            </a:extLst>
          </p:cNvPr>
          <p:cNvSpPr/>
          <p:nvPr/>
        </p:nvSpPr>
        <p:spPr>
          <a:xfrm rot="21054490" flipH="1">
            <a:off x="13088868" y="8392749"/>
            <a:ext cx="1279779" cy="861838"/>
          </a:xfrm>
          <a:custGeom>
            <a:avLst/>
            <a:gdLst>
              <a:gd name="connsiteX0" fmla="*/ 9 w 1391371"/>
              <a:gd name="connsiteY0" fmla="*/ 180914 h 994246"/>
              <a:gd name="connsiteX1" fmla="*/ 60520 w 1391371"/>
              <a:gd name="connsiteY1" fmla="*/ 604496 h 994246"/>
              <a:gd name="connsiteX2" fmla="*/ 376526 w 1391371"/>
              <a:gd name="connsiteY2" fmla="*/ 564155 h 994246"/>
              <a:gd name="connsiteX3" fmla="*/ 524444 w 1391371"/>
              <a:gd name="connsiteY3" fmla="*/ 470026 h 994246"/>
              <a:gd name="connsiteX4" fmla="*/ 699256 w 1391371"/>
              <a:gd name="connsiteY4" fmla="*/ 436408 h 994246"/>
              <a:gd name="connsiteX5" fmla="*/ 860620 w 1391371"/>
              <a:gd name="connsiteY5" fmla="*/ 537261 h 994246"/>
              <a:gd name="connsiteX6" fmla="*/ 894238 w 1391371"/>
              <a:gd name="connsiteY6" fmla="*/ 732243 h 994246"/>
              <a:gd name="connsiteX7" fmla="*/ 981644 w 1391371"/>
              <a:gd name="connsiteY7" fmla="*/ 974290 h 994246"/>
              <a:gd name="connsiteX8" fmla="*/ 1284203 w 1391371"/>
              <a:gd name="connsiteY8" fmla="*/ 947396 h 994246"/>
              <a:gd name="connsiteX9" fmla="*/ 1385056 w 1391371"/>
              <a:gd name="connsiteY9" fmla="*/ 685179 h 994246"/>
              <a:gd name="connsiteX10" fmla="*/ 1378332 w 1391371"/>
              <a:gd name="connsiteY10" fmla="*/ 261596 h 994246"/>
              <a:gd name="connsiteX11" fmla="*/ 1358162 w 1391371"/>
              <a:gd name="connsiteY11" fmla="*/ 19549 h 994246"/>
              <a:gd name="connsiteX12" fmla="*/ 1015262 w 1391371"/>
              <a:gd name="connsiteY12" fmla="*/ 26273 h 994246"/>
              <a:gd name="connsiteX13" fmla="*/ 739597 w 1391371"/>
              <a:gd name="connsiteY13" fmla="*/ 120402 h 994246"/>
              <a:gd name="connsiteX14" fmla="*/ 376526 w 1391371"/>
              <a:gd name="connsiteY14" fmla="*/ 66614 h 994246"/>
              <a:gd name="connsiteX15" fmla="*/ 60520 w 1391371"/>
              <a:gd name="connsiteY15" fmla="*/ 39720 h 994246"/>
              <a:gd name="connsiteX16" fmla="*/ 9 w 1391371"/>
              <a:gd name="connsiteY16" fmla="*/ 180914 h 99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1371" h="994246">
                <a:moveTo>
                  <a:pt x="9" y="180914"/>
                </a:moveTo>
                <a:cubicBezTo>
                  <a:pt x="9" y="275043"/>
                  <a:pt x="-2233" y="540623"/>
                  <a:pt x="60520" y="604496"/>
                </a:cubicBezTo>
                <a:cubicBezTo>
                  <a:pt x="123273" y="668369"/>
                  <a:pt x="299205" y="586567"/>
                  <a:pt x="376526" y="564155"/>
                </a:cubicBezTo>
                <a:cubicBezTo>
                  <a:pt x="453847" y="541743"/>
                  <a:pt x="470656" y="491317"/>
                  <a:pt x="524444" y="470026"/>
                </a:cubicBezTo>
                <a:cubicBezTo>
                  <a:pt x="578232" y="448735"/>
                  <a:pt x="643227" y="425202"/>
                  <a:pt x="699256" y="436408"/>
                </a:cubicBezTo>
                <a:cubicBezTo>
                  <a:pt x="755285" y="447614"/>
                  <a:pt x="828123" y="487955"/>
                  <a:pt x="860620" y="537261"/>
                </a:cubicBezTo>
                <a:cubicBezTo>
                  <a:pt x="893117" y="586567"/>
                  <a:pt x="874067" y="659405"/>
                  <a:pt x="894238" y="732243"/>
                </a:cubicBezTo>
                <a:cubicBezTo>
                  <a:pt x="914409" y="805081"/>
                  <a:pt x="916650" y="938431"/>
                  <a:pt x="981644" y="974290"/>
                </a:cubicBezTo>
                <a:cubicBezTo>
                  <a:pt x="1046638" y="1010149"/>
                  <a:pt x="1216968" y="995581"/>
                  <a:pt x="1284203" y="947396"/>
                </a:cubicBezTo>
                <a:cubicBezTo>
                  <a:pt x="1351438" y="899211"/>
                  <a:pt x="1369368" y="799479"/>
                  <a:pt x="1385056" y="685179"/>
                </a:cubicBezTo>
                <a:cubicBezTo>
                  <a:pt x="1400744" y="570879"/>
                  <a:pt x="1382814" y="372534"/>
                  <a:pt x="1378332" y="261596"/>
                </a:cubicBezTo>
                <a:cubicBezTo>
                  <a:pt x="1373850" y="150658"/>
                  <a:pt x="1418674" y="58769"/>
                  <a:pt x="1358162" y="19549"/>
                </a:cubicBezTo>
                <a:cubicBezTo>
                  <a:pt x="1297650" y="-19672"/>
                  <a:pt x="1118356" y="9464"/>
                  <a:pt x="1015262" y="26273"/>
                </a:cubicBezTo>
                <a:cubicBezTo>
                  <a:pt x="912168" y="43082"/>
                  <a:pt x="846053" y="113679"/>
                  <a:pt x="739597" y="120402"/>
                </a:cubicBezTo>
                <a:cubicBezTo>
                  <a:pt x="633141" y="127125"/>
                  <a:pt x="489705" y="80061"/>
                  <a:pt x="376526" y="66614"/>
                </a:cubicBezTo>
                <a:cubicBezTo>
                  <a:pt x="263347" y="53167"/>
                  <a:pt x="121032" y="21791"/>
                  <a:pt x="60520" y="39720"/>
                </a:cubicBezTo>
                <a:cubicBezTo>
                  <a:pt x="8" y="57649"/>
                  <a:pt x="9" y="86785"/>
                  <a:pt x="9" y="18091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551DD47-70D4-B6E1-F057-65A89DC74EBD}"/>
              </a:ext>
            </a:extLst>
          </p:cNvPr>
          <p:cNvSpPr txBox="1"/>
          <p:nvPr/>
        </p:nvSpPr>
        <p:spPr>
          <a:xfrm>
            <a:off x="10696807" y="109989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start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6C2305-F117-28FE-BA32-619D1037B322}"/>
              </a:ext>
            </a:extLst>
          </p:cNvPr>
          <p:cNvSpPr txBox="1"/>
          <p:nvPr/>
        </p:nvSpPr>
        <p:spPr>
          <a:xfrm>
            <a:off x="15411903" y="915113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850AD1-254F-9375-1348-0F2FB3758333}"/>
              </a:ext>
            </a:extLst>
          </p:cNvPr>
          <p:cNvSpPr/>
          <p:nvPr/>
        </p:nvSpPr>
        <p:spPr>
          <a:xfrm>
            <a:off x="10604019" y="11099011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6" name="Notched Right Arrow 145">
            <a:extLst>
              <a:ext uri="{FF2B5EF4-FFF2-40B4-BE49-F238E27FC236}">
                <a16:creationId xmlns:a16="http://schemas.microsoft.com/office/drawing/2014/main" id="{885DA49B-C207-4482-0A9C-5F422D423505}"/>
              </a:ext>
            </a:extLst>
          </p:cNvPr>
          <p:cNvSpPr/>
          <p:nvPr/>
        </p:nvSpPr>
        <p:spPr>
          <a:xfrm rot="2401160">
            <a:off x="9787405" y="9763257"/>
            <a:ext cx="1641763" cy="602673"/>
          </a:xfrm>
          <a:prstGeom prst="notched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Optimal path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B496116-4A44-31E3-43B9-510A87F87119}"/>
              </a:ext>
            </a:extLst>
          </p:cNvPr>
          <p:cNvGrpSpPr/>
          <p:nvPr/>
        </p:nvGrpSpPr>
        <p:grpSpPr>
          <a:xfrm>
            <a:off x="10668225" y="9469966"/>
            <a:ext cx="4771464" cy="1662567"/>
            <a:chOff x="8840923" y="2466248"/>
            <a:chExt cx="4771464" cy="16625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5649020-7269-31A2-73D5-426D0CF9DD41}"/>
                </a:ext>
              </a:extLst>
            </p:cNvPr>
            <p:cNvCxnSpPr>
              <a:cxnSpLocks/>
              <a:stCxn id="44" idx="14"/>
            </p:cNvCxnSpPr>
            <p:nvPr/>
          </p:nvCxnSpPr>
          <p:spPr>
            <a:xfrm flipV="1">
              <a:off x="10793432" y="2466248"/>
              <a:ext cx="2818955" cy="411324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7C2F9CE-0712-422C-1500-731AF0537059}"/>
                </a:ext>
              </a:extLst>
            </p:cNvPr>
            <p:cNvCxnSpPr>
              <a:cxnSpLocks/>
              <a:stCxn id="44" idx="0"/>
              <a:endCxn id="44" idx="15"/>
            </p:cNvCxnSpPr>
            <p:nvPr/>
          </p:nvCxnSpPr>
          <p:spPr>
            <a:xfrm flipV="1">
              <a:off x="9918142" y="2950101"/>
              <a:ext cx="599849" cy="284936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E71A2A2-A39D-F54F-C936-EF18EAD6AEE0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V="1">
              <a:off x="8840923" y="3235037"/>
              <a:ext cx="1077219" cy="893778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Oval 150">
            <a:extLst>
              <a:ext uri="{FF2B5EF4-FFF2-40B4-BE49-F238E27FC236}">
                <a16:creationId xmlns:a16="http://schemas.microsoft.com/office/drawing/2014/main" id="{C110BF29-4ADC-3E38-D273-0907CE1066A2}"/>
              </a:ext>
            </a:extLst>
          </p:cNvPr>
          <p:cNvSpPr/>
          <p:nvPr/>
        </p:nvSpPr>
        <p:spPr>
          <a:xfrm>
            <a:off x="15380531" y="9430513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CA8EFF44-7EB8-28EA-C2FF-4D498327391D}"/>
              </a:ext>
            </a:extLst>
          </p:cNvPr>
          <p:cNvSpPr/>
          <p:nvPr/>
        </p:nvSpPr>
        <p:spPr>
          <a:xfrm>
            <a:off x="23239848" y="8295342"/>
            <a:ext cx="5460094" cy="31491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8" name="Freeform 427">
            <a:extLst>
              <a:ext uri="{FF2B5EF4-FFF2-40B4-BE49-F238E27FC236}">
                <a16:creationId xmlns:a16="http://schemas.microsoft.com/office/drawing/2014/main" id="{68F5ED3D-720E-DC10-F596-7C811C24DD6F}"/>
              </a:ext>
            </a:extLst>
          </p:cNvPr>
          <p:cNvSpPr/>
          <p:nvPr/>
        </p:nvSpPr>
        <p:spPr>
          <a:xfrm>
            <a:off x="23783425" y="8666906"/>
            <a:ext cx="1172095" cy="994245"/>
          </a:xfrm>
          <a:custGeom>
            <a:avLst/>
            <a:gdLst>
              <a:gd name="connsiteX0" fmla="*/ 36497 w 1206581"/>
              <a:gd name="connsiteY0" fmla="*/ 461389 h 974882"/>
              <a:gd name="connsiteX1" fmla="*/ 7469 w 1206581"/>
              <a:gd name="connsiteY1" fmla="*/ 200132 h 974882"/>
              <a:gd name="connsiteX2" fmla="*/ 145354 w 1206581"/>
              <a:gd name="connsiteY2" fmla="*/ 47732 h 974882"/>
              <a:gd name="connsiteX3" fmla="*/ 283240 w 1206581"/>
              <a:gd name="connsiteY3" fmla="*/ 4189 h 974882"/>
              <a:gd name="connsiteX4" fmla="*/ 602554 w 1206581"/>
              <a:gd name="connsiteY4" fmla="*/ 4189 h 974882"/>
              <a:gd name="connsiteX5" fmla="*/ 849297 w 1206581"/>
              <a:gd name="connsiteY5" fmla="*/ 25960 h 974882"/>
              <a:gd name="connsiteX6" fmla="*/ 929126 w 1206581"/>
              <a:gd name="connsiteY6" fmla="*/ 149332 h 974882"/>
              <a:gd name="connsiteX7" fmla="*/ 1074269 w 1206581"/>
              <a:gd name="connsiteY7" fmla="*/ 330760 h 974882"/>
              <a:gd name="connsiteX8" fmla="*/ 1197640 w 1206581"/>
              <a:gd name="connsiteY8" fmla="*/ 490417 h 974882"/>
              <a:gd name="connsiteX9" fmla="*/ 1161354 w 1206581"/>
              <a:gd name="connsiteY9" fmla="*/ 766189 h 974882"/>
              <a:gd name="connsiteX10" fmla="*/ 878326 w 1206581"/>
              <a:gd name="connsiteY10" fmla="*/ 969389 h 974882"/>
              <a:gd name="connsiteX11" fmla="*/ 559012 w 1206581"/>
              <a:gd name="connsiteY11" fmla="*/ 904075 h 974882"/>
              <a:gd name="connsiteX12" fmla="*/ 493697 w 1206581"/>
              <a:gd name="connsiteY12" fmla="*/ 766189 h 974882"/>
              <a:gd name="connsiteX13" fmla="*/ 580783 w 1206581"/>
              <a:gd name="connsiteY13" fmla="*/ 599275 h 974882"/>
              <a:gd name="connsiteX14" fmla="*/ 522726 w 1206581"/>
              <a:gd name="connsiteY14" fmla="*/ 454132 h 974882"/>
              <a:gd name="connsiteX15" fmla="*/ 334040 w 1206581"/>
              <a:gd name="connsiteY15" fmla="*/ 432360 h 974882"/>
              <a:gd name="connsiteX16" fmla="*/ 188897 w 1206581"/>
              <a:gd name="connsiteY16" fmla="*/ 468646 h 974882"/>
              <a:gd name="connsiteX17" fmla="*/ 36497 w 1206581"/>
              <a:gd name="connsiteY17" fmla="*/ 461389 h 9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6581" h="974882">
                <a:moveTo>
                  <a:pt x="36497" y="461389"/>
                </a:moveTo>
                <a:cubicBezTo>
                  <a:pt x="6259" y="416637"/>
                  <a:pt x="-10674" y="269075"/>
                  <a:pt x="7469" y="200132"/>
                </a:cubicBezTo>
                <a:cubicBezTo>
                  <a:pt x="25612" y="131189"/>
                  <a:pt x="99392" y="80389"/>
                  <a:pt x="145354" y="47732"/>
                </a:cubicBezTo>
                <a:cubicBezTo>
                  <a:pt x="191316" y="15075"/>
                  <a:pt x="207040" y="11446"/>
                  <a:pt x="283240" y="4189"/>
                </a:cubicBezTo>
                <a:cubicBezTo>
                  <a:pt x="359440" y="-3068"/>
                  <a:pt x="508211" y="561"/>
                  <a:pt x="602554" y="4189"/>
                </a:cubicBezTo>
                <a:cubicBezTo>
                  <a:pt x="696897" y="7817"/>
                  <a:pt x="794868" y="1770"/>
                  <a:pt x="849297" y="25960"/>
                </a:cubicBezTo>
                <a:cubicBezTo>
                  <a:pt x="903726" y="50150"/>
                  <a:pt x="891631" y="98532"/>
                  <a:pt x="929126" y="149332"/>
                </a:cubicBezTo>
                <a:cubicBezTo>
                  <a:pt x="966621" y="200132"/>
                  <a:pt x="1029517" y="273912"/>
                  <a:pt x="1074269" y="330760"/>
                </a:cubicBezTo>
                <a:cubicBezTo>
                  <a:pt x="1119021" y="387608"/>
                  <a:pt x="1183126" y="417846"/>
                  <a:pt x="1197640" y="490417"/>
                </a:cubicBezTo>
                <a:cubicBezTo>
                  <a:pt x="1212154" y="562988"/>
                  <a:pt x="1214573" y="686360"/>
                  <a:pt x="1161354" y="766189"/>
                </a:cubicBezTo>
                <a:cubicBezTo>
                  <a:pt x="1108135" y="846018"/>
                  <a:pt x="978716" y="946408"/>
                  <a:pt x="878326" y="969389"/>
                </a:cubicBezTo>
                <a:cubicBezTo>
                  <a:pt x="777936" y="992370"/>
                  <a:pt x="623117" y="937942"/>
                  <a:pt x="559012" y="904075"/>
                </a:cubicBezTo>
                <a:cubicBezTo>
                  <a:pt x="494907" y="870208"/>
                  <a:pt x="490069" y="816989"/>
                  <a:pt x="493697" y="766189"/>
                </a:cubicBezTo>
                <a:cubicBezTo>
                  <a:pt x="497325" y="715389"/>
                  <a:pt x="575945" y="651284"/>
                  <a:pt x="580783" y="599275"/>
                </a:cubicBezTo>
                <a:cubicBezTo>
                  <a:pt x="585621" y="547266"/>
                  <a:pt x="563850" y="481951"/>
                  <a:pt x="522726" y="454132"/>
                </a:cubicBezTo>
                <a:cubicBezTo>
                  <a:pt x="481602" y="426313"/>
                  <a:pt x="389678" y="429941"/>
                  <a:pt x="334040" y="432360"/>
                </a:cubicBezTo>
                <a:cubicBezTo>
                  <a:pt x="278402" y="434779"/>
                  <a:pt x="238488" y="460179"/>
                  <a:pt x="188897" y="468646"/>
                </a:cubicBezTo>
                <a:cubicBezTo>
                  <a:pt x="139307" y="477113"/>
                  <a:pt x="66735" y="506141"/>
                  <a:pt x="36497" y="46138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9" name="Freeform 428">
            <a:extLst>
              <a:ext uri="{FF2B5EF4-FFF2-40B4-BE49-F238E27FC236}">
                <a16:creationId xmlns:a16="http://schemas.microsoft.com/office/drawing/2014/main" id="{0E0C2F2A-AF14-4B2D-DB70-643208A377AC}"/>
              </a:ext>
            </a:extLst>
          </p:cNvPr>
          <p:cNvSpPr/>
          <p:nvPr/>
        </p:nvSpPr>
        <p:spPr>
          <a:xfrm>
            <a:off x="24442013" y="9871166"/>
            <a:ext cx="1498583" cy="1233996"/>
          </a:xfrm>
          <a:custGeom>
            <a:avLst/>
            <a:gdLst>
              <a:gd name="connsiteX0" fmla="*/ 133863 w 1776768"/>
              <a:gd name="connsiteY0" fmla="*/ 501204 h 1728597"/>
              <a:gd name="connsiteX1" fmla="*/ 3235 w 1776768"/>
              <a:gd name="connsiteY1" fmla="*/ 697147 h 1728597"/>
              <a:gd name="connsiteX2" fmla="*/ 83063 w 1776768"/>
              <a:gd name="connsiteY2" fmla="*/ 958404 h 1728597"/>
              <a:gd name="connsiteX3" fmla="*/ 518492 w 1776768"/>
              <a:gd name="connsiteY3" fmla="*/ 922119 h 1728597"/>
              <a:gd name="connsiteX4" fmla="*/ 816035 w 1776768"/>
              <a:gd name="connsiteY4" fmla="*/ 958404 h 1728597"/>
              <a:gd name="connsiteX5" fmla="*/ 888606 w 1776768"/>
              <a:gd name="connsiteY5" fmla="*/ 1248690 h 1728597"/>
              <a:gd name="connsiteX6" fmla="*/ 1048263 w 1776768"/>
              <a:gd name="connsiteY6" fmla="*/ 1684119 h 1728597"/>
              <a:gd name="connsiteX7" fmla="*/ 1403863 w 1776768"/>
              <a:gd name="connsiteY7" fmla="*/ 1698633 h 1728597"/>
              <a:gd name="connsiteX8" fmla="*/ 1766720 w 1776768"/>
              <a:gd name="connsiteY8" fmla="*/ 1546233 h 1728597"/>
              <a:gd name="connsiteX9" fmla="*/ 1650606 w 1776768"/>
              <a:gd name="connsiteY9" fmla="*/ 1132576 h 1728597"/>
              <a:gd name="connsiteX10" fmla="*/ 1389349 w 1776768"/>
              <a:gd name="connsiteY10" fmla="*/ 1110804 h 1728597"/>
              <a:gd name="connsiteX11" fmla="*/ 1498206 w 1776768"/>
              <a:gd name="connsiteY11" fmla="*/ 726176 h 1728597"/>
              <a:gd name="connsiteX12" fmla="*/ 1519977 w 1776768"/>
              <a:gd name="connsiteY12" fmla="*/ 399604 h 1728597"/>
              <a:gd name="connsiteX13" fmla="*/ 1512720 w 1776768"/>
              <a:gd name="connsiteY13" fmla="*/ 80290 h 1728597"/>
              <a:gd name="connsiteX14" fmla="*/ 1171635 w 1776768"/>
              <a:gd name="connsiteY14" fmla="*/ 462 h 1728597"/>
              <a:gd name="connsiteX15" fmla="*/ 845063 w 1776768"/>
              <a:gd name="connsiteY15" fmla="*/ 102062 h 1728597"/>
              <a:gd name="connsiteX16" fmla="*/ 859577 w 1776768"/>
              <a:gd name="connsiteY16" fmla="*/ 450404 h 1728597"/>
              <a:gd name="connsiteX17" fmla="*/ 533006 w 1776768"/>
              <a:gd name="connsiteY17" fmla="*/ 522976 h 1728597"/>
              <a:gd name="connsiteX18" fmla="*/ 133863 w 1776768"/>
              <a:gd name="connsiteY18" fmla="*/ 501204 h 17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76768" h="1728597">
                <a:moveTo>
                  <a:pt x="133863" y="501204"/>
                </a:moveTo>
                <a:cubicBezTo>
                  <a:pt x="45568" y="530233"/>
                  <a:pt x="11702" y="620947"/>
                  <a:pt x="3235" y="697147"/>
                </a:cubicBezTo>
                <a:cubicBezTo>
                  <a:pt x="-5232" y="773347"/>
                  <a:pt x="-2813" y="920909"/>
                  <a:pt x="83063" y="958404"/>
                </a:cubicBezTo>
                <a:cubicBezTo>
                  <a:pt x="168939" y="995899"/>
                  <a:pt x="396330" y="922119"/>
                  <a:pt x="518492" y="922119"/>
                </a:cubicBezTo>
                <a:cubicBezTo>
                  <a:pt x="640654" y="922119"/>
                  <a:pt x="754349" y="903976"/>
                  <a:pt x="816035" y="958404"/>
                </a:cubicBezTo>
                <a:cubicBezTo>
                  <a:pt x="877721" y="1012832"/>
                  <a:pt x="849901" y="1127738"/>
                  <a:pt x="888606" y="1248690"/>
                </a:cubicBezTo>
                <a:cubicBezTo>
                  <a:pt x="927311" y="1369643"/>
                  <a:pt x="962387" y="1609129"/>
                  <a:pt x="1048263" y="1684119"/>
                </a:cubicBezTo>
                <a:cubicBezTo>
                  <a:pt x="1134139" y="1759110"/>
                  <a:pt x="1284120" y="1721614"/>
                  <a:pt x="1403863" y="1698633"/>
                </a:cubicBezTo>
                <a:cubicBezTo>
                  <a:pt x="1523606" y="1675652"/>
                  <a:pt x="1725596" y="1640576"/>
                  <a:pt x="1766720" y="1546233"/>
                </a:cubicBezTo>
                <a:cubicBezTo>
                  <a:pt x="1807844" y="1451890"/>
                  <a:pt x="1713501" y="1205147"/>
                  <a:pt x="1650606" y="1132576"/>
                </a:cubicBezTo>
                <a:cubicBezTo>
                  <a:pt x="1587711" y="1060005"/>
                  <a:pt x="1414749" y="1178537"/>
                  <a:pt x="1389349" y="1110804"/>
                </a:cubicBezTo>
                <a:cubicBezTo>
                  <a:pt x="1363949" y="1043071"/>
                  <a:pt x="1476435" y="844709"/>
                  <a:pt x="1498206" y="726176"/>
                </a:cubicBezTo>
                <a:cubicBezTo>
                  <a:pt x="1519977" y="607643"/>
                  <a:pt x="1517558" y="507252"/>
                  <a:pt x="1519977" y="399604"/>
                </a:cubicBezTo>
                <a:cubicBezTo>
                  <a:pt x="1522396" y="291956"/>
                  <a:pt x="1570777" y="146814"/>
                  <a:pt x="1512720" y="80290"/>
                </a:cubicBezTo>
                <a:cubicBezTo>
                  <a:pt x="1454663" y="13766"/>
                  <a:pt x="1282911" y="-3167"/>
                  <a:pt x="1171635" y="462"/>
                </a:cubicBezTo>
                <a:cubicBezTo>
                  <a:pt x="1060359" y="4091"/>
                  <a:pt x="897073" y="27072"/>
                  <a:pt x="845063" y="102062"/>
                </a:cubicBezTo>
                <a:cubicBezTo>
                  <a:pt x="793053" y="177052"/>
                  <a:pt x="911586" y="380252"/>
                  <a:pt x="859577" y="450404"/>
                </a:cubicBezTo>
                <a:cubicBezTo>
                  <a:pt x="807568" y="520556"/>
                  <a:pt x="655168" y="513300"/>
                  <a:pt x="533006" y="522976"/>
                </a:cubicBezTo>
                <a:cubicBezTo>
                  <a:pt x="410844" y="532652"/>
                  <a:pt x="222158" y="472175"/>
                  <a:pt x="133863" y="50120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0" name="Freeform 429">
            <a:extLst>
              <a:ext uri="{FF2B5EF4-FFF2-40B4-BE49-F238E27FC236}">
                <a16:creationId xmlns:a16="http://schemas.microsoft.com/office/drawing/2014/main" id="{AC3F388D-9BC9-AE86-034C-550A9C5F086F}"/>
              </a:ext>
            </a:extLst>
          </p:cNvPr>
          <p:cNvSpPr/>
          <p:nvPr/>
        </p:nvSpPr>
        <p:spPr>
          <a:xfrm>
            <a:off x="26601927" y="9611691"/>
            <a:ext cx="1685401" cy="1547157"/>
          </a:xfrm>
          <a:custGeom>
            <a:avLst/>
            <a:gdLst>
              <a:gd name="connsiteX0" fmla="*/ 1258028 w 2101345"/>
              <a:gd name="connsiteY0" fmla="*/ 106266 h 1796748"/>
              <a:gd name="connsiteX1" fmla="*/ 858885 w 2101345"/>
              <a:gd name="connsiteY1" fmla="*/ 11923 h 1796748"/>
              <a:gd name="connsiteX2" fmla="*/ 793571 w 2101345"/>
              <a:gd name="connsiteY2" fmla="*/ 367523 h 1796748"/>
              <a:gd name="connsiteX3" fmla="*/ 561343 w 2101345"/>
              <a:gd name="connsiteY3" fmla="*/ 527181 h 1796748"/>
              <a:gd name="connsiteX4" fmla="*/ 89628 w 2101345"/>
              <a:gd name="connsiteY4" fmla="*/ 628781 h 1796748"/>
              <a:gd name="connsiteX5" fmla="*/ 31571 w 2101345"/>
              <a:gd name="connsiteY5" fmla="*/ 875523 h 1796748"/>
              <a:gd name="connsiteX6" fmla="*/ 452485 w 2101345"/>
              <a:gd name="connsiteY6" fmla="*/ 904552 h 1796748"/>
              <a:gd name="connsiteX7" fmla="*/ 837114 w 2101345"/>
              <a:gd name="connsiteY7" fmla="*/ 977123 h 1796748"/>
              <a:gd name="connsiteX8" fmla="*/ 866143 w 2101345"/>
              <a:gd name="connsiteY8" fmla="*/ 1354495 h 1796748"/>
              <a:gd name="connsiteX9" fmla="*/ 938714 w 2101345"/>
              <a:gd name="connsiteY9" fmla="*/ 1775409 h 1796748"/>
              <a:gd name="connsiteX10" fmla="*/ 1403171 w 2101345"/>
              <a:gd name="connsiteY10" fmla="*/ 1688323 h 1796748"/>
              <a:gd name="connsiteX11" fmla="*/ 1345114 w 2101345"/>
              <a:gd name="connsiteY11" fmla="*/ 1289181 h 1796748"/>
              <a:gd name="connsiteX12" fmla="*/ 1316085 w 2101345"/>
              <a:gd name="connsiteY12" fmla="*/ 955352 h 1796748"/>
              <a:gd name="connsiteX13" fmla="*/ 1664428 w 2101345"/>
              <a:gd name="connsiteY13" fmla="*/ 890038 h 1796748"/>
              <a:gd name="connsiteX14" fmla="*/ 2078085 w 2101345"/>
              <a:gd name="connsiteY14" fmla="*/ 817466 h 1796748"/>
              <a:gd name="connsiteX15" fmla="*/ 2034543 w 2101345"/>
              <a:gd name="connsiteY15" fmla="*/ 541695 h 1796748"/>
              <a:gd name="connsiteX16" fmla="*/ 1911171 w 2101345"/>
              <a:gd name="connsiteY16" fmla="*/ 360266 h 1796748"/>
              <a:gd name="connsiteX17" fmla="*/ 1649914 w 2101345"/>
              <a:gd name="connsiteY17" fmla="*/ 461866 h 1796748"/>
              <a:gd name="connsiteX18" fmla="*/ 1185457 w 2101345"/>
              <a:gd name="connsiteY18" fmla="*/ 563466 h 1796748"/>
              <a:gd name="connsiteX19" fmla="*/ 1265285 w 2101345"/>
              <a:gd name="connsiteY19" fmla="*/ 323981 h 1796748"/>
              <a:gd name="connsiteX20" fmla="*/ 1258028 w 2101345"/>
              <a:gd name="connsiteY20" fmla="*/ 106266 h 179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01345" h="1796748">
                <a:moveTo>
                  <a:pt x="1258028" y="106266"/>
                </a:moveTo>
                <a:cubicBezTo>
                  <a:pt x="1190295" y="54256"/>
                  <a:pt x="936295" y="-31620"/>
                  <a:pt x="858885" y="11923"/>
                </a:cubicBezTo>
                <a:cubicBezTo>
                  <a:pt x="781475" y="55466"/>
                  <a:pt x="843161" y="281647"/>
                  <a:pt x="793571" y="367523"/>
                </a:cubicBezTo>
                <a:cubicBezTo>
                  <a:pt x="743981" y="453399"/>
                  <a:pt x="678667" y="483638"/>
                  <a:pt x="561343" y="527181"/>
                </a:cubicBezTo>
                <a:cubicBezTo>
                  <a:pt x="444019" y="570724"/>
                  <a:pt x="177923" y="570724"/>
                  <a:pt x="89628" y="628781"/>
                </a:cubicBezTo>
                <a:cubicBezTo>
                  <a:pt x="1333" y="686838"/>
                  <a:pt x="-28905" y="829561"/>
                  <a:pt x="31571" y="875523"/>
                </a:cubicBezTo>
                <a:cubicBezTo>
                  <a:pt x="92047" y="921485"/>
                  <a:pt x="318228" y="887619"/>
                  <a:pt x="452485" y="904552"/>
                </a:cubicBezTo>
                <a:cubicBezTo>
                  <a:pt x="586742" y="921485"/>
                  <a:pt x="768171" y="902133"/>
                  <a:pt x="837114" y="977123"/>
                </a:cubicBezTo>
                <a:cubicBezTo>
                  <a:pt x="906057" y="1052113"/>
                  <a:pt x="849210" y="1221447"/>
                  <a:pt x="866143" y="1354495"/>
                </a:cubicBezTo>
                <a:cubicBezTo>
                  <a:pt x="883076" y="1487543"/>
                  <a:pt x="849209" y="1719771"/>
                  <a:pt x="938714" y="1775409"/>
                </a:cubicBezTo>
                <a:cubicBezTo>
                  <a:pt x="1028219" y="1831047"/>
                  <a:pt x="1335438" y="1769361"/>
                  <a:pt x="1403171" y="1688323"/>
                </a:cubicBezTo>
                <a:cubicBezTo>
                  <a:pt x="1470904" y="1607285"/>
                  <a:pt x="1359628" y="1411343"/>
                  <a:pt x="1345114" y="1289181"/>
                </a:cubicBezTo>
                <a:cubicBezTo>
                  <a:pt x="1330600" y="1167019"/>
                  <a:pt x="1262866" y="1021876"/>
                  <a:pt x="1316085" y="955352"/>
                </a:cubicBezTo>
                <a:cubicBezTo>
                  <a:pt x="1369304" y="888828"/>
                  <a:pt x="1664428" y="890038"/>
                  <a:pt x="1664428" y="890038"/>
                </a:cubicBezTo>
                <a:cubicBezTo>
                  <a:pt x="1791428" y="867057"/>
                  <a:pt x="2016399" y="875523"/>
                  <a:pt x="2078085" y="817466"/>
                </a:cubicBezTo>
                <a:cubicBezTo>
                  <a:pt x="2139771" y="759409"/>
                  <a:pt x="2062362" y="617895"/>
                  <a:pt x="2034543" y="541695"/>
                </a:cubicBezTo>
                <a:cubicBezTo>
                  <a:pt x="2006724" y="465495"/>
                  <a:pt x="1975276" y="373571"/>
                  <a:pt x="1911171" y="360266"/>
                </a:cubicBezTo>
                <a:cubicBezTo>
                  <a:pt x="1847066" y="346961"/>
                  <a:pt x="1770866" y="427999"/>
                  <a:pt x="1649914" y="461866"/>
                </a:cubicBezTo>
                <a:cubicBezTo>
                  <a:pt x="1528962" y="495733"/>
                  <a:pt x="1249562" y="586447"/>
                  <a:pt x="1185457" y="563466"/>
                </a:cubicBezTo>
                <a:cubicBezTo>
                  <a:pt x="1121352" y="540485"/>
                  <a:pt x="1249561" y="397762"/>
                  <a:pt x="1265285" y="323981"/>
                </a:cubicBezTo>
                <a:cubicBezTo>
                  <a:pt x="1281009" y="250200"/>
                  <a:pt x="1325761" y="158276"/>
                  <a:pt x="1258028" y="10626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1" name="Freeform 430">
            <a:extLst>
              <a:ext uri="{FF2B5EF4-FFF2-40B4-BE49-F238E27FC236}">
                <a16:creationId xmlns:a16="http://schemas.microsoft.com/office/drawing/2014/main" id="{D63FD02E-7CA9-0818-D72C-626E3C9E1680}"/>
              </a:ext>
            </a:extLst>
          </p:cNvPr>
          <p:cNvSpPr/>
          <p:nvPr/>
        </p:nvSpPr>
        <p:spPr>
          <a:xfrm rot="21054490" flipH="1">
            <a:off x="25898341" y="8382955"/>
            <a:ext cx="1279779" cy="861838"/>
          </a:xfrm>
          <a:custGeom>
            <a:avLst/>
            <a:gdLst>
              <a:gd name="connsiteX0" fmla="*/ 9 w 1391371"/>
              <a:gd name="connsiteY0" fmla="*/ 180914 h 994246"/>
              <a:gd name="connsiteX1" fmla="*/ 60520 w 1391371"/>
              <a:gd name="connsiteY1" fmla="*/ 604496 h 994246"/>
              <a:gd name="connsiteX2" fmla="*/ 376526 w 1391371"/>
              <a:gd name="connsiteY2" fmla="*/ 564155 h 994246"/>
              <a:gd name="connsiteX3" fmla="*/ 524444 w 1391371"/>
              <a:gd name="connsiteY3" fmla="*/ 470026 h 994246"/>
              <a:gd name="connsiteX4" fmla="*/ 699256 w 1391371"/>
              <a:gd name="connsiteY4" fmla="*/ 436408 h 994246"/>
              <a:gd name="connsiteX5" fmla="*/ 860620 w 1391371"/>
              <a:gd name="connsiteY5" fmla="*/ 537261 h 994246"/>
              <a:gd name="connsiteX6" fmla="*/ 894238 w 1391371"/>
              <a:gd name="connsiteY6" fmla="*/ 732243 h 994246"/>
              <a:gd name="connsiteX7" fmla="*/ 981644 w 1391371"/>
              <a:gd name="connsiteY7" fmla="*/ 974290 h 994246"/>
              <a:gd name="connsiteX8" fmla="*/ 1284203 w 1391371"/>
              <a:gd name="connsiteY8" fmla="*/ 947396 h 994246"/>
              <a:gd name="connsiteX9" fmla="*/ 1385056 w 1391371"/>
              <a:gd name="connsiteY9" fmla="*/ 685179 h 994246"/>
              <a:gd name="connsiteX10" fmla="*/ 1378332 w 1391371"/>
              <a:gd name="connsiteY10" fmla="*/ 261596 h 994246"/>
              <a:gd name="connsiteX11" fmla="*/ 1358162 w 1391371"/>
              <a:gd name="connsiteY11" fmla="*/ 19549 h 994246"/>
              <a:gd name="connsiteX12" fmla="*/ 1015262 w 1391371"/>
              <a:gd name="connsiteY12" fmla="*/ 26273 h 994246"/>
              <a:gd name="connsiteX13" fmla="*/ 739597 w 1391371"/>
              <a:gd name="connsiteY13" fmla="*/ 120402 h 994246"/>
              <a:gd name="connsiteX14" fmla="*/ 376526 w 1391371"/>
              <a:gd name="connsiteY14" fmla="*/ 66614 h 994246"/>
              <a:gd name="connsiteX15" fmla="*/ 60520 w 1391371"/>
              <a:gd name="connsiteY15" fmla="*/ 39720 h 994246"/>
              <a:gd name="connsiteX16" fmla="*/ 9 w 1391371"/>
              <a:gd name="connsiteY16" fmla="*/ 180914 h 99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1371" h="994246">
                <a:moveTo>
                  <a:pt x="9" y="180914"/>
                </a:moveTo>
                <a:cubicBezTo>
                  <a:pt x="9" y="275043"/>
                  <a:pt x="-2233" y="540623"/>
                  <a:pt x="60520" y="604496"/>
                </a:cubicBezTo>
                <a:cubicBezTo>
                  <a:pt x="123273" y="668369"/>
                  <a:pt x="299205" y="586567"/>
                  <a:pt x="376526" y="564155"/>
                </a:cubicBezTo>
                <a:cubicBezTo>
                  <a:pt x="453847" y="541743"/>
                  <a:pt x="470656" y="491317"/>
                  <a:pt x="524444" y="470026"/>
                </a:cubicBezTo>
                <a:cubicBezTo>
                  <a:pt x="578232" y="448735"/>
                  <a:pt x="643227" y="425202"/>
                  <a:pt x="699256" y="436408"/>
                </a:cubicBezTo>
                <a:cubicBezTo>
                  <a:pt x="755285" y="447614"/>
                  <a:pt x="828123" y="487955"/>
                  <a:pt x="860620" y="537261"/>
                </a:cubicBezTo>
                <a:cubicBezTo>
                  <a:pt x="893117" y="586567"/>
                  <a:pt x="874067" y="659405"/>
                  <a:pt x="894238" y="732243"/>
                </a:cubicBezTo>
                <a:cubicBezTo>
                  <a:pt x="914409" y="805081"/>
                  <a:pt x="916650" y="938431"/>
                  <a:pt x="981644" y="974290"/>
                </a:cubicBezTo>
                <a:cubicBezTo>
                  <a:pt x="1046638" y="1010149"/>
                  <a:pt x="1216968" y="995581"/>
                  <a:pt x="1284203" y="947396"/>
                </a:cubicBezTo>
                <a:cubicBezTo>
                  <a:pt x="1351438" y="899211"/>
                  <a:pt x="1369368" y="799479"/>
                  <a:pt x="1385056" y="685179"/>
                </a:cubicBezTo>
                <a:cubicBezTo>
                  <a:pt x="1400744" y="570879"/>
                  <a:pt x="1382814" y="372534"/>
                  <a:pt x="1378332" y="261596"/>
                </a:cubicBezTo>
                <a:cubicBezTo>
                  <a:pt x="1373850" y="150658"/>
                  <a:pt x="1418674" y="58769"/>
                  <a:pt x="1358162" y="19549"/>
                </a:cubicBezTo>
                <a:cubicBezTo>
                  <a:pt x="1297650" y="-19672"/>
                  <a:pt x="1118356" y="9464"/>
                  <a:pt x="1015262" y="26273"/>
                </a:cubicBezTo>
                <a:cubicBezTo>
                  <a:pt x="912168" y="43082"/>
                  <a:pt x="846053" y="113679"/>
                  <a:pt x="739597" y="120402"/>
                </a:cubicBezTo>
                <a:cubicBezTo>
                  <a:pt x="633141" y="127125"/>
                  <a:pt x="489705" y="80061"/>
                  <a:pt x="376526" y="66614"/>
                </a:cubicBezTo>
                <a:cubicBezTo>
                  <a:pt x="263347" y="53167"/>
                  <a:pt x="121032" y="21791"/>
                  <a:pt x="60520" y="39720"/>
                </a:cubicBezTo>
                <a:cubicBezTo>
                  <a:pt x="8" y="57649"/>
                  <a:pt x="9" y="86785"/>
                  <a:pt x="9" y="18091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BDA29364-7D4F-80EC-E74B-06DD3C2C6E76}"/>
              </a:ext>
            </a:extLst>
          </p:cNvPr>
          <p:cNvSpPr/>
          <p:nvPr/>
        </p:nvSpPr>
        <p:spPr>
          <a:xfrm>
            <a:off x="24830641" y="9605823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54BF645C-955F-6E20-F7AA-21BE5488D3E2}"/>
              </a:ext>
            </a:extLst>
          </p:cNvPr>
          <p:cNvSpPr/>
          <p:nvPr/>
        </p:nvSpPr>
        <p:spPr>
          <a:xfrm>
            <a:off x="27444627" y="9287997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7C1CC5CD-A399-CA9E-34D6-187B2DEF2235}"/>
              </a:ext>
            </a:extLst>
          </p:cNvPr>
          <p:cNvSpPr txBox="1"/>
          <p:nvPr/>
        </p:nvSpPr>
        <p:spPr>
          <a:xfrm>
            <a:off x="23506280" y="1098913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start</a:t>
            </a:r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67F7DDFD-A57E-BDD5-30F5-E842C06BC703}"/>
              </a:ext>
            </a:extLst>
          </p:cNvPr>
          <p:cNvSpPr/>
          <p:nvPr/>
        </p:nvSpPr>
        <p:spPr>
          <a:xfrm>
            <a:off x="23413492" y="11089217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AD70706F-75D8-800B-A2DD-E018ED50E05D}"/>
              </a:ext>
            </a:extLst>
          </p:cNvPr>
          <p:cNvSpPr/>
          <p:nvPr/>
        </p:nvSpPr>
        <p:spPr>
          <a:xfrm>
            <a:off x="23842332" y="1023919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BBA92451-F92A-863C-8E08-5EAC6F51A3C2}"/>
              </a:ext>
            </a:extLst>
          </p:cNvPr>
          <p:cNvSpPr/>
          <p:nvPr/>
        </p:nvSpPr>
        <p:spPr>
          <a:xfrm>
            <a:off x="25793876" y="9370684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C5F07B9D-0333-F9BF-BE8F-5B026DCF2934}"/>
              </a:ext>
            </a:extLst>
          </p:cNvPr>
          <p:cNvSpPr/>
          <p:nvPr/>
        </p:nvSpPr>
        <p:spPr>
          <a:xfrm>
            <a:off x="26720102" y="9680762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14C861E-0E8E-6A4B-3F5A-33C6D066C29C}"/>
              </a:ext>
            </a:extLst>
          </p:cNvPr>
          <p:cNvGrpSpPr/>
          <p:nvPr/>
        </p:nvGrpSpPr>
        <p:grpSpPr>
          <a:xfrm>
            <a:off x="23496033" y="9472054"/>
            <a:ext cx="4701599" cy="1631325"/>
            <a:chOff x="6892309" y="3360275"/>
            <a:chExt cx="4701599" cy="1631325"/>
          </a:xfrm>
        </p:grpSpPr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D479A86-D187-C524-EBB8-5B472EA59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09" y="4108538"/>
              <a:ext cx="1032491" cy="883062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A53DF14E-4937-CC22-37EE-9CFB2BAF6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134" y="3360275"/>
              <a:ext cx="2953774" cy="389779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B11AB703-C552-D239-E755-E1C9355BF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3758157"/>
              <a:ext cx="712782" cy="350381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3" name="Oval 442">
            <a:extLst>
              <a:ext uri="{FF2B5EF4-FFF2-40B4-BE49-F238E27FC236}">
                <a16:creationId xmlns:a16="http://schemas.microsoft.com/office/drawing/2014/main" id="{1425F58A-DE38-B544-7B64-C7F3CD9CE0EC}"/>
              </a:ext>
            </a:extLst>
          </p:cNvPr>
          <p:cNvSpPr/>
          <p:nvPr/>
        </p:nvSpPr>
        <p:spPr>
          <a:xfrm>
            <a:off x="23963926" y="9879165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55591FEB-9A2C-81BF-3ECF-4E7CD2AE6A25}"/>
              </a:ext>
            </a:extLst>
          </p:cNvPr>
          <p:cNvSpPr/>
          <p:nvPr/>
        </p:nvSpPr>
        <p:spPr>
          <a:xfrm>
            <a:off x="23532560" y="10225393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F1D96F4A-76C8-6274-7322-0B98CE5A86AB}"/>
              </a:ext>
            </a:extLst>
          </p:cNvPr>
          <p:cNvSpPr/>
          <p:nvPr/>
        </p:nvSpPr>
        <p:spPr>
          <a:xfrm>
            <a:off x="25143465" y="9312957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64211A2D-ADC1-3402-6D3D-D607AD7D9EE1}"/>
              </a:ext>
            </a:extLst>
          </p:cNvPr>
          <p:cNvSpPr/>
          <p:nvPr/>
        </p:nvSpPr>
        <p:spPr>
          <a:xfrm>
            <a:off x="27275762" y="9490012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26526749-48BC-76E5-4D0F-C7BBB7EBB39A}"/>
              </a:ext>
            </a:extLst>
          </p:cNvPr>
          <p:cNvSpPr/>
          <p:nvPr/>
        </p:nvSpPr>
        <p:spPr>
          <a:xfrm>
            <a:off x="27349281" y="9092990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5F55F658-537C-4725-3BB2-59DAD56E5DE6}"/>
              </a:ext>
            </a:extLst>
          </p:cNvPr>
          <p:cNvSpPr/>
          <p:nvPr/>
        </p:nvSpPr>
        <p:spPr>
          <a:xfrm>
            <a:off x="23752710" y="10705560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5BA3C3CE-B03E-2411-F406-E05F9013748B}"/>
              </a:ext>
            </a:extLst>
          </p:cNvPr>
          <p:cNvSpPr/>
          <p:nvPr/>
        </p:nvSpPr>
        <p:spPr>
          <a:xfrm>
            <a:off x="24411793" y="9996774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A5C2F127-1C6E-A468-67D5-6905A66C68EB}"/>
              </a:ext>
            </a:extLst>
          </p:cNvPr>
          <p:cNvSpPr/>
          <p:nvPr/>
        </p:nvSpPr>
        <p:spPr>
          <a:xfrm>
            <a:off x="28190004" y="9420719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4753BEF-27B2-031E-C7F7-4C27D85A8402}"/>
              </a:ext>
            </a:extLst>
          </p:cNvPr>
          <p:cNvCxnSpPr>
            <a:cxnSpLocks/>
            <a:stCxn id="435" idx="7"/>
          </p:cNvCxnSpPr>
          <p:nvPr/>
        </p:nvCxnSpPr>
        <p:spPr>
          <a:xfrm flipV="1">
            <a:off x="23496033" y="10195350"/>
            <a:ext cx="352885" cy="90802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AE8CF2E4-ABA6-CB8C-4689-751985AC3B5D}"/>
              </a:ext>
            </a:extLst>
          </p:cNvPr>
          <p:cNvCxnSpPr>
            <a:cxnSpLocks/>
          </p:cNvCxnSpPr>
          <p:nvPr/>
        </p:nvCxnSpPr>
        <p:spPr>
          <a:xfrm flipV="1">
            <a:off x="23838490" y="9794607"/>
            <a:ext cx="1196699" cy="41154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7D04EEA3-944A-05D3-1388-9F4C311AA80B}"/>
              </a:ext>
            </a:extLst>
          </p:cNvPr>
          <p:cNvCxnSpPr>
            <a:cxnSpLocks/>
          </p:cNvCxnSpPr>
          <p:nvPr/>
        </p:nvCxnSpPr>
        <p:spPr>
          <a:xfrm flipV="1">
            <a:off x="25036685" y="9270969"/>
            <a:ext cx="871069" cy="5191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9CFF200D-DC72-7470-EFE6-9EA9ABCF7401}"/>
              </a:ext>
            </a:extLst>
          </p:cNvPr>
          <p:cNvCxnSpPr>
            <a:cxnSpLocks/>
          </p:cNvCxnSpPr>
          <p:nvPr/>
        </p:nvCxnSpPr>
        <p:spPr>
          <a:xfrm>
            <a:off x="25899167" y="9278082"/>
            <a:ext cx="906405" cy="54922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65C86463-6080-C95F-74E7-7239552C6A7A}"/>
              </a:ext>
            </a:extLst>
          </p:cNvPr>
          <p:cNvCxnSpPr>
            <a:cxnSpLocks/>
          </p:cNvCxnSpPr>
          <p:nvPr/>
        </p:nvCxnSpPr>
        <p:spPr>
          <a:xfrm flipV="1">
            <a:off x="26795873" y="9231438"/>
            <a:ext cx="696551" cy="5990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63675C1-2090-600F-BF47-CD91FF001EF0}"/>
              </a:ext>
            </a:extLst>
          </p:cNvPr>
          <p:cNvCxnSpPr>
            <a:cxnSpLocks/>
            <a:endCxn id="450" idx="1"/>
          </p:cNvCxnSpPr>
          <p:nvPr/>
        </p:nvCxnSpPr>
        <p:spPr>
          <a:xfrm>
            <a:off x="27490161" y="9238654"/>
            <a:ext cx="714005" cy="19622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Oval 456">
            <a:extLst>
              <a:ext uri="{FF2B5EF4-FFF2-40B4-BE49-F238E27FC236}">
                <a16:creationId xmlns:a16="http://schemas.microsoft.com/office/drawing/2014/main" id="{F7019309-8C67-D6B3-6264-E60E4E751395}"/>
              </a:ext>
            </a:extLst>
          </p:cNvPr>
          <p:cNvSpPr/>
          <p:nvPr/>
        </p:nvSpPr>
        <p:spPr>
          <a:xfrm>
            <a:off x="24309095" y="9766491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8475D5C2-F4D0-557C-F005-784E0ECE4AA2}"/>
              </a:ext>
            </a:extLst>
          </p:cNvPr>
          <p:cNvSpPr/>
          <p:nvPr/>
        </p:nvSpPr>
        <p:spPr>
          <a:xfrm>
            <a:off x="24837270" y="9958519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659212FE-F7A9-A63A-68F6-A6612E2C2A0D}"/>
              </a:ext>
            </a:extLst>
          </p:cNvPr>
          <p:cNvSpPr/>
          <p:nvPr/>
        </p:nvSpPr>
        <p:spPr>
          <a:xfrm>
            <a:off x="24095607" y="10343517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CAC81BCC-8054-D63D-9021-054E281F585C}"/>
              </a:ext>
            </a:extLst>
          </p:cNvPr>
          <p:cNvSpPr/>
          <p:nvPr/>
        </p:nvSpPr>
        <p:spPr>
          <a:xfrm>
            <a:off x="25155451" y="9694065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F1FBC606-BF94-02C3-B763-EFEA1301CB92}"/>
              </a:ext>
            </a:extLst>
          </p:cNvPr>
          <p:cNvSpPr/>
          <p:nvPr/>
        </p:nvSpPr>
        <p:spPr>
          <a:xfrm>
            <a:off x="24107594" y="9498596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2F9DCE15-ADBA-D966-8ACA-8B4415F897B2}"/>
              </a:ext>
            </a:extLst>
          </p:cNvPr>
          <p:cNvSpPr/>
          <p:nvPr/>
        </p:nvSpPr>
        <p:spPr>
          <a:xfrm>
            <a:off x="25499097" y="9091725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E019A18A-34FC-4F85-35EC-EF060F8BCACE}"/>
              </a:ext>
            </a:extLst>
          </p:cNvPr>
          <p:cNvSpPr/>
          <p:nvPr/>
        </p:nvSpPr>
        <p:spPr>
          <a:xfrm>
            <a:off x="25571642" y="9571633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F34F2ECB-0DC3-2341-D3A9-355CB1E129BB}"/>
              </a:ext>
            </a:extLst>
          </p:cNvPr>
          <p:cNvSpPr/>
          <p:nvPr/>
        </p:nvSpPr>
        <p:spPr>
          <a:xfrm>
            <a:off x="26281673" y="9384700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FFCDA6D6-2519-6382-C58A-883168855049}"/>
              </a:ext>
            </a:extLst>
          </p:cNvPr>
          <p:cNvSpPr/>
          <p:nvPr/>
        </p:nvSpPr>
        <p:spPr>
          <a:xfrm>
            <a:off x="26920301" y="9283954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F153EF76-D447-975E-FCA7-D9FA00B1A7DF}"/>
              </a:ext>
            </a:extLst>
          </p:cNvPr>
          <p:cNvSpPr/>
          <p:nvPr/>
        </p:nvSpPr>
        <p:spPr>
          <a:xfrm>
            <a:off x="26043928" y="9620183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5ACD7A44-B427-9301-503B-8B2393418DBF}"/>
              </a:ext>
            </a:extLst>
          </p:cNvPr>
          <p:cNvSpPr/>
          <p:nvPr/>
        </p:nvSpPr>
        <p:spPr>
          <a:xfrm>
            <a:off x="26401892" y="9914851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8607632D-F58C-A3A5-962E-559FD3524512}"/>
              </a:ext>
            </a:extLst>
          </p:cNvPr>
          <p:cNvSpPr/>
          <p:nvPr/>
        </p:nvSpPr>
        <p:spPr>
          <a:xfrm>
            <a:off x="27019608" y="9763441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AE9606EF-4226-1389-F817-34EF6EA301C3}"/>
              </a:ext>
            </a:extLst>
          </p:cNvPr>
          <p:cNvSpPr/>
          <p:nvPr/>
        </p:nvSpPr>
        <p:spPr>
          <a:xfrm>
            <a:off x="28041936" y="9002314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C702C8C9-BC7A-BC54-C03B-A7669DA1D2CE}"/>
              </a:ext>
            </a:extLst>
          </p:cNvPr>
          <p:cNvSpPr/>
          <p:nvPr/>
        </p:nvSpPr>
        <p:spPr>
          <a:xfrm>
            <a:off x="27768449" y="9195969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2A4EB350-B4BA-47EA-CE56-BB3672D14EEC}"/>
              </a:ext>
            </a:extLst>
          </p:cNvPr>
          <p:cNvSpPr/>
          <p:nvPr/>
        </p:nvSpPr>
        <p:spPr>
          <a:xfrm>
            <a:off x="27696802" y="9525723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722DB456-5058-9F3E-A25F-CD43705B6803}"/>
              </a:ext>
            </a:extLst>
          </p:cNvPr>
          <p:cNvSpPr txBox="1"/>
          <p:nvPr/>
        </p:nvSpPr>
        <p:spPr>
          <a:xfrm>
            <a:off x="28221376" y="914134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end</a:t>
            </a:r>
          </a:p>
        </p:txBody>
      </p: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D3E201E4-1B80-B34D-EB7D-E1D05EFB9E9F}"/>
              </a:ext>
            </a:extLst>
          </p:cNvPr>
          <p:cNvCxnSpPr>
            <a:cxnSpLocks/>
            <a:stCxn id="435" idx="7"/>
            <a:endCxn id="448" idx="3"/>
          </p:cNvCxnSpPr>
          <p:nvPr/>
        </p:nvCxnSpPr>
        <p:spPr>
          <a:xfrm flipV="1">
            <a:off x="23496033" y="10788101"/>
            <a:ext cx="270839" cy="31527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0E4B29DB-6F98-2C25-4841-B5155F6A6876}"/>
              </a:ext>
            </a:extLst>
          </p:cNvPr>
          <p:cNvCxnSpPr>
            <a:cxnSpLocks/>
            <a:stCxn id="448" idx="7"/>
            <a:endCxn id="459" idx="3"/>
          </p:cNvCxnSpPr>
          <p:nvPr/>
        </p:nvCxnSpPr>
        <p:spPr>
          <a:xfrm flipV="1">
            <a:off x="23835251" y="10426058"/>
            <a:ext cx="274518" cy="29366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30877CBF-4C7D-19C5-85C7-9E0E22D2960A}"/>
              </a:ext>
            </a:extLst>
          </p:cNvPr>
          <p:cNvCxnSpPr>
            <a:cxnSpLocks/>
            <a:stCxn id="459" idx="7"/>
            <a:endCxn id="449" idx="3"/>
          </p:cNvCxnSpPr>
          <p:nvPr/>
        </p:nvCxnSpPr>
        <p:spPr>
          <a:xfrm flipV="1">
            <a:off x="24178148" y="10079315"/>
            <a:ext cx="247807" cy="27836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EF005D8-8105-FC97-BB0C-514989B7C68D}"/>
              </a:ext>
            </a:extLst>
          </p:cNvPr>
          <p:cNvCxnSpPr>
            <a:cxnSpLocks/>
            <a:stCxn id="449" idx="6"/>
            <a:endCxn id="458" idx="2"/>
          </p:cNvCxnSpPr>
          <p:nvPr/>
        </p:nvCxnSpPr>
        <p:spPr>
          <a:xfrm flipV="1">
            <a:off x="24508496" y="10006871"/>
            <a:ext cx="328774" cy="3825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8611DA6D-1422-350E-C07C-7730B8365DE9}"/>
              </a:ext>
            </a:extLst>
          </p:cNvPr>
          <p:cNvCxnSpPr>
            <a:cxnSpLocks/>
            <a:stCxn id="458" idx="7"/>
            <a:endCxn id="460" idx="3"/>
          </p:cNvCxnSpPr>
          <p:nvPr/>
        </p:nvCxnSpPr>
        <p:spPr>
          <a:xfrm flipV="1">
            <a:off x="24919811" y="9776606"/>
            <a:ext cx="249802" cy="19607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DF2081FB-EA63-AFAF-DF6B-FE82A4B2DCBE}"/>
              </a:ext>
            </a:extLst>
          </p:cNvPr>
          <p:cNvCxnSpPr>
            <a:cxnSpLocks/>
            <a:stCxn id="460" idx="6"/>
            <a:endCxn id="463" idx="2"/>
          </p:cNvCxnSpPr>
          <p:nvPr/>
        </p:nvCxnSpPr>
        <p:spPr>
          <a:xfrm flipV="1">
            <a:off x="25252154" y="9619985"/>
            <a:ext cx="319488" cy="1224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C7AD3BB3-AA30-8805-6E1D-43AD53FFE790}"/>
              </a:ext>
            </a:extLst>
          </p:cNvPr>
          <p:cNvCxnSpPr>
            <a:cxnSpLocks/>
            <a:stCxn id="463" idx="6"/>
            <a:endCxn id="466" idx="2"/>
          </p:cNvCxnSpPr>
          <p:nvPr/>
        </p:nvCxnSpPr>
        <p:spPr>
          <a:xfrm>
            <a:off x="25668345" y="9619985"/>
            <a:ext cx="375583" cy="485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D96B4CD9-E982-A3B1-77A8-226F02F15826}"/>
              </a:ext>
            </a:extLst>
          </p:cNvPr>
          <p:cNvCxnSpPr>
            <a:cxnSpLocks/>
            <a:stCxn id="466" idx="6"/>
            <a:endCxn id="438" idx="2"/>
          </p:cNvCxnSpPr>
          <p:nvPr/>
        </p:nvCxnSpPr>
        <p:spPr>
          <a:xfrm>
            <a:off x="26140631" y="9668535"/>
            <a:ext cx="579471" cy="6057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F47F536-494C-57E3-1AC3-467B975AF4D4}"/>
              </a:ext>
            </a:extLst>
          </p:cNvPr>
          <p:cNvCxnSpPr>
            <a:cxnSpLocks/>
            <a:stCxn id="438" idx="6"/>
            <a:endCxn id="446" idx="2"/>
          </p:cNvCxnSpPr>
          <p:nvPr/>
        </p:nvCxnSpPr>
        <p:spPr>
          <a:xfrm flipV="1">
            <a:off x="26816805" y="9538364"/>
            <a:ext cx="458957" cy="1907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66645576-F35F-A9DF-82C9-C1A2CF060A2A}"/>
              </a:ext>
            </a:extLst>
          </p:cNvPr>
          <p:cNvCxnSpPr>
            <a:cxnSpLocks/>
            <a:stCxn id="446" idx="6"/>
            <a:endCxn id="471" idx="2"/>
          </p:cNvCxnSpPr>
          <p:nvPr/>
        </p:nvCxnSpPr>
        <p:spPr>
          <a:xfrm>
            <a:off x="27372465" y="9538364"/>
            <a:ext cx="324337" cy="357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43419549-9A3D-BB31-FEFB-5A6F853537CB}"/>
              </a:ext>
            </a:extLst>
          </p:cNvPr>
          <p:cNvCxnSpPr>
            <a:cxnSpLocks/>
            <a:stCxn id="471" idx="6"/>
            <a:endCxn id="450" idx="2"/>
          </p:cNvCxnSpPr>
          <p:nvPr/>
        </p:nvCxnSpPr>
        <p:spPr>
          <a:xfrm flipV="1">
            <a:off x="27793505" y="9469071"/>
            <a:ext cx="396499" cy="10500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55EA3EA0-42BF-051C-D8D6-B984CD497753}"/>
              </a:ext>
            </a:extLst>
          </p:cNvPr>
          <p:cNvCxnSpPr>
            <a:cxnSpLocks/>
            <a:stCxn id="448" idx="0"/>
            <a:endCxn id="436" idx="4"/>
          </p:cNvCxnSpPr>
          <p:nvPr/>
        </p:nvCxnSpPr>
        <p:spPr>
          <a:xfrm flipV="1">
            <a:off x="23801062" y="10335894"/>
            <a:ext cx="89622" cy="369666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1AE9452E-2368-F169-5E5C-CCAF07F27E05}"/>
              </a:ext>
            </a:extLst>
          </p:cNvPr>
          <p:cNvCxnSpPr>
            <a:cxnSpLocks/>
            <a:stCxn id="436" idx="2"/>
            <a:endCxn id="444" idx="6"/>
          </p:cNvCxnSpPr>
          <p:nvPr/>
        </p:nvCxnSpPr>
        <p:spPr>
          <a:xfrm flipH="1" flipV="1">
            <a:off x="23629263" y="10273745"/>
            <a:ext cx="213069" cy="13798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DF09855A-A4C2-D2E0-C262-E43E9C4139BC}"/>
              </a:ext>
            </a:extLst>
          </p:cNvPr>
          <p:cNvCxnSpPr>
            <a:cxnSpLocks/>
            <a:stCxn id="459" idx="1"/>
            <a:endCxn id="436" idx="5"/>
          </p:cNvCxnSpPr>
          <p:nvPr/>
        </p:nvCxnSpPr>
        <p:spPr>
          <a:xfrm flipH="1" flipV="1">
            <a:off x="23924873" y="10321732"/>
            <a:ext cx="184896" cy="359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56E0CC25-A40D-BB34-18AC-0DCF6814957F}"/>
              </a:ext>
            </a:extLst>
          </p:cNvPr>
          <p:cNvCxnSpPr>
            <a:cxnSpLocks/>
            <a:stCxn id="443" idx="4"/>
            <a:endCxn id="436" idx="7"/>
          </p:cNvCxnSpPr>
          <p:nvPr/>
        </p:nvCxnSpPr>
        <p:spPr>
          <a:xfrm flipH="1">
            <a:off x="23924873" y="9975868"/>
            <a:ext cx="87405" cy="27748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F1C32F6D-586A-CD7E-5AA8-246C7462584E}"/>
              </a:ext>
            </a:extLst>
          </p:cNvPr>
          <p:cNvCxnSpPr>
            <a:cxnSpLocks/>
            <a:stCxn id="457" idx="2"/>
            <a:endCxn id="443" idx="7"/>
          </p:cNvCxnSpPr>
          <p:nvPr/>
        </p:nvCxnSpPr>
        <p:spPr>
          <a:xfrm flipH="1">
            <a:off x="24046467" y="9814843"/>
            <a:ext cx="262628" cy="78484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4080228C-7D1B-EC21-6893-53EA86425C6D}"/>
              </a:ext>
            </a:extLst>
          </p:cNvPr>
          <p:cNvCxnSpPr>
            <a:cxnSpLocks/>
            <a:stCxn id="461" idx="5"/>
            <a:endCxn id="457" idx="1"/>
          </p:cNvCxnSpPr>
          <p:nvPr/>
        </p:nvCxnSpPr>
        <p:spPr>
          <a:xfrm>
            <a:off x="24190135" y="9581137"/>
            <a:ext cx="133122" cy="199516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6B2A7766-DCB5-DA65-5EB4-AF30D3FA9884}"/>
              </a:ext>
            </a:extLst>
          </p:cNvPr>
          <p:cNvCxnSpPr>
            <a:cxnSpLocks/>
            <a:stCxn id="443" idx="6"/>
            <a:endCxn id="449" idx="2"/>
          </p:cNvCxnSpPr>
          <p:nvPr/>
        </p:nvCxnSpPr>
        <p:spPr>
          <a:xfrm>
            <a:off x="24060629" y="9927517"/>
            <a:ext cx="351164" cy="1176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1C1DC07D-D9E0-06DA-0C6B-B56074862A81}"/>
              </a:ext>
            </a:extLst>
          </p:cNvPr>
          <p:cNvCxnSpPr>
            <a:cxnSpLocks/>
            <a:stCxn id="458" idx="0"/>
            <a:endCxn id="432" idx="4"/>
          </p:cNvCxnSpPr>
          <p:nvPr/>
        </p:nvCxnSpPr>
        <p:spPr>
          <a:xfrm flipH="1" flipV="1">
            <a:off x="24878993" y="9702526"/>
            <a:ext cx="6629" cy="25599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5748B12E-4DD2-93F7-6E5B-A9D989B1C073}"/>
              </a:ext>
            </a:extLst>
          </p:cNvPr>
          <p:cNvCxnSpPr>
            <a:cxnSpLocks/>
            <a:stCxn id="443" idx="0"/>
            <a:endCxn id="461" idx="3"/>
          </p:cNvCxnSpPr>
          <p:nvPr/>
        </p:nvCxnSpPr>
        <p:spPr>
          <a:xfrm flipV="1">
            <a:off x="24012278" y="9581137"/>
            <a:ext cx="109478" cy="298028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2BDF6D46-2A2B-601D-1268-26AAE0F6D18B}"/>
              </a:ext>
            </a:extLst>
          </p:cNvPr>
          <p:cNvCxnSpPr>
            <a:cxnSpLocks/>
            <a:stCxn id="457" idx="6"/>
            <a:endCxn id="432" idx="3"/>
          </p:cNvCxnSpPr>
          <p:nvPr/>
        </p:nvCxnSpPr>
        <p:spPr>
          <a:xfrm flipV="1">
            <a:off x="24405798" y="9688364"/>
            <a:ext cx="439005" cy="12647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89E14F7D-0B90-3B81-1399-590B9306D402}"/>
              </a:ext>
            </a:extLst>
          </p:cNvPr>
          <p:cNvCxnSpPr>
            <a:cxnSpLocks/>
            <a:stCxn id="432" idx="6"/>
            <a:endCxn id="460" idx="1"/>
          </p:cNvCxnSpPr>
          <p:nvPr/>
        </p:nvCxnSpPr>
        <p:spPr>
          <a:xfrm>
            <a:off x="24927344" y="9654175"/>
            <a:ext cx="242269" cy="54052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9110671F-7E47-2B5D-FC69-0F003444C102}"/>
              </a:ext>
            </a:extLst>
          </p:cNvPr>
          <p:cNvCxnSpPr>
            <a:cxnSpLocks/>
            <a:stCxn id="432" idx="7"/>
            <a:endCxn id="445" idx="3"/>
          </p:cNvCxnSpPr>
          <p:nvPr/>
        </p:nvCxnSpPr>
        <p:spPr>
          <a:xfrm flipV="1">
            <a:off x="24913182" y="9395498"/>
            <a:ext cx="244445" cy="22448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B33B410E-873F-ED15-55A1-38ACE10134B4}"/>
              </a:ext>
            </a:extLst>
          </p:cNvPr>
          <p:cNvCxnSpPr>
            <a:cxnSpLocks/>
            <a:stCxn id="445" idx="7"/>
            <a:endCxn id="462" idx="2"/>
          </p:cNvCxnSpPr>
          <p:nvPr/>
        </p:nvCxnSpPr>
        <p:spPr>
          <a:xfrm flipV="1">
            <a:off x="25226006" y="9140077"/>
            <a:ext cx="273091" cy="187042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BF42CE25-6D7D-0CBD-433A-9D219CD8A3ED}"/>
              </a:ext>
            </a:extLst>
          </p:cNvPr>
          <p:cNvCxnSpPr>
            <a:cxnSpLocks/>
            <a:stCxn id="462" idx="5"/>
            <a:endCxn id="437" idx="1"/>
          </p:cNvCxnSpPr>
          <p:nvPr/>
        </p:nvCxnSpPr>
        <p:spPr>
          <a:xfrm>
            <a:off x="25581638" y="9174266"/>
            <a:ext cx="226400" cy="21058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5EBD22F2-1BDA-AD10-BDF0-953A85A3F160}"/>
              </a:ext>
            </a:extLst>
          </p:cNvPr>
          <p:cNvCxnSpPr>
            <a:cxnSpLocks/>
            <a:stCxn id="437" idx="3"/>
            <a:endCxn id="463" idx="7"/>
          </p:cNvCxnSpPr>
          <p:nvPr/>
        </p:nvCxnSpPr>
        <p:spPr>
          <a:xfrm flipH="1">
            <a:off x="25654183" y="9453225"/>
            <a:ext cx="153855" cy="13257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F5CBED17-9AA6-CC00-18C4-3173F121D232}"/>
              </a:ext>
            </a:extLst>
          </p:cNvPr>
          <p:cNvCxnSpPr>
            <a:cxnSpLocks/>
            <a:stCxn id="445" idx="5"/>
            <a:endCxn id="463" idx="1"/>
          </p:cNvCxnSpPr>
          <p:nvPr/>
        </p:nvCxnSpPr>
        <p:spPr>
          <a:xfrm>
            <a:off x="25226006" y="9395498"/>
            <a:ext cx="359798" cy="19029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>
            <a:extLst>
              <a:ext uri="{FF2B5EF4-FFF2-40B4-BE49-F238E27FC236}">
                <a16:creationId xmlns:a16="http://schemas.microsoft.com/office/drawing/2014/main" id="{683F1EC3-FCEA-C781-1EF9-BA0816293615}"/>
              </a:ext>
            </a:extLst>
          </p:cNvPr>
          <p:cNvCxnSpPr>
            <a:cxnSpLocks/>
            <a:stCxn id="462" idx="4"/>
            <a:endCxn id="463" idx="0"/>
          </p:cNvCxnSpPr>
          <p:nvPr/>
        </p:nvCxnSpPr>
        <p:spPr>
          <a:xfrm>
            <a:off x="25547449" y="9188428"/>
            <a:ext cx="72545" cy="38320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BF044091-4CC7-EA4F-4238-FC053DD80050}"/>
              </a:ext>
            </a:extLst>
          </p:cNvPr>
          <p:cNvCxnSpPr>
            <a:cxnSpLocks/>
            <a:stCxn id="466" idx="5"/>
            <a:endCxn id="467" idx="1"/>
          </p:cNvCxnSpPr>
          <p:nvPr/>
        </p:nvCxnSpPr>
        <p:spPr>
          <a:xfrm>
            <a:off x="26126469" y="9702724"/>
            <a:ext cx="289585" cy="22628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653B9729-E68E-D0C7-C59F-7F513CBB9F39}"/>
              </a:ext>
            </a:extLst>
          </p:cNvPr>
          <p:cNvCxnSpPr>
            <a:cxnSpLocks/>
            <a:stCxn id="437" idx="7"/>
            <a:endCxn id="464" idx="2"/>
          </p:cNvCxnSpPr>
          <p:nvPr/>
        </p:nvCxnSpPr>
        <p:spPr>
          <a:xfrm>
            <a:off x="25876417" y="9384846"/>
            <a:ext cx="405256" cy="48206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376353BB-B967-B664-CC38-207A020FBAF7}"/>
              </a:ext>
            </a:extLst>
          </p:cNvPr>
          <p:cNvCxnSpPr>
            <a:cxnSpLocks/>
            <a:stCxn id="464" idx="5"/>
            <a:endCxn id="438" idx="1"/>
          </p:cNvCxnSpPr>
          <p:nvPr/>
        </p:nvCxnSpPr>
        <p:spPr>
          <a:xfrm>
            <a:off x="26364214" y="9467241"/>
            <a:ext cx="370050" cy="22768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A168DA78-C18D-614D-6476-A7E882E409F0}"/>
              </a:ext>
            </a:extLst>
          </p:cNvPr>
          <p:cNvCxnSpPr>
            <a:cxnSpLocks/>
            <a:stCxn id="438" idx="3"/>
            <a:endCxn id="467" idx="7"/>
          </p:cNvCxnSpPr>
          <p:nvPr/>
        </p:nvCxnSpPr>
        <p:spPr>
          <a:xfrm flipH="1">
            <a:off x="26484433" y="9763303"/>
            <a:ext cx="249831" cy="16571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F1BD9E4B-F213-FFAF-D485-3DC47E2A3808}"/>
              </a:ext>
            </a:extLst>
          </p:cNvPr>
          <p:cNvCxnSpPr>
            <a:cxnSpLocks/>
            <a:stCxn id="468" idx="1"/>
            <a:endCxn id="438" idx="6"/>
          </p:cNvCxnSpPr>
          <p:nvPr/>
        </p:nvCxnSpPr>
        <p:spPr>
          <a:xfrm flipH="1" flipV="1">
            <a:off x="26816805" y="9729114"/>
            <a:ext cx="216965" cy="4848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BF39D6E4-E61B-223C-9E58-747D09792618}"/>
              </a:ext>
            </a:extLst>
          </p:cNvPr>
          <p:cNvCxnSpPr>
            <a:cxnSpLocks/>
            <a:stCxn id="465" idx="3"/>
            <a:endCxn id="438" idx="0"/>
          </p:cNvCxnSpPr>
          <p:nvPr/>
        </p:nvCxnSpPr>
        <p:spPr>
          <a:xfrm flipH="1">
            <a:off x="26768454" y="9366495"/>
            <a:ext cx="166009" cy="31426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ECA64206-25C9-1312-0061-CE90FA25D55E}"/>
              </a:ext>
            </a:extLst>
          </p:cNvPr>
          <p:cNvCxnSpPr>
            <a:cxnSpLocks/>
            <a:stCxn id="447" idx="2"/>
            <a:endCxn id="465" idx="7"/>
          </p:cNvCxnSpPr>
          <p:nvPr/>
        </p:nvCxnSpPr>
        <p:spPr>
          <a:xfrm flipH="1">
            <a:off x="27002842" y="9141342"/>
            <a:ext cx="346439" cy="156774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66BC0675-42FA-F59C-8366-E87C688EBA41}"/>
              </a:ext>
            </a:extLst>
          </p:cNvPr>
          <p:cNvCxnSpPr>
            <a:cxnSpLocks/>
            <a:stCxn id="433" idx="3"/>
            <a:endCxn id="446" idx="7"/>
          </p:cNvCxnSpPr>
          <p:nvPr/>
        </p:nvCxnSpPr>
        <p:spPr>
          <a:xfrm flipH="1">
            <a:off x="27358303" y="9370538"/>
            <a:ext cx="100486" cy="133636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18397411-7829-DE81-7872-41DEA7078B6E}"/>
              </a:ext>
            </a:extLst>
          </p:cNvPr>
          <p:cNvCxnSpPr>
            <a:cxnSpLocks/>
            <a:stCxn id="446" idx="3"/>
            <a:endCxn id="468" idx="7"/>
          </p:cNvCxnSpPr>
          <p:nvPr/>
        </p:nvCxnSpPr>
        <p:spPr>
          <a:xfrm flipH="1">
            <a:off x="27102149" y="9572553"/>
            <a:ext cx="187775" cy="20505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5FC22EB6-734D-131D-8F59-9B6BEC44C630}"/>
              </a:ext>
            </a:extLst>
          </p:cNvPr>
          <p:cNvCxnSpPr>
            <a:cxnSpLocks/>
            <a:stCxn id="470" idx="1"/>
            <a:endCxn id="447" idx="6"/>
          </p:cNvCxnSpPr>
          <p:nvPr/>
        </p:nvCxnSpPr>
        <p:spPr>
          <a:xfrm flipH="1" flipV="1">
            <a:off x="27445984" y="9141342"/>
            <a:ext cx="336627" cy="6878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9FBFB6C5-7DF4-79FA-C5BA-013686409A6C}"/>
              </a:ext>
            </a:extLst>
          </p:cNvPr>
          <p:cNvCxnSpPr>
            <a:cxnSpLocks/>
            <a:stCxn id="433" idx="2"/>
            <a:endCxn id="465" idx="6"/>
          </p:cNvCxnSpPr>
          <p:nvPr/>
        </p:nvCxnSpPr>
        <p:spPr>
          <a:xfrm flipH="1" flipV="1">
            <a:off x="27017004" y="9332306"/>
            <a:ext cx="427623" cy="404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E61AC671-7F65-D484-F38C-EA280DF13BE4}"/>
              </a:ext>
            </a:extLst>
          </p:cNvPr>
          <p:cNvCxnSpPr>
            <a:cxnSpLocks/>
            <a:stCxn id="469" idx="2"/>
            <a:endCxn id="470" idx="7"/>
          </p:cNvCxnSpPr>
          <p:nvPr/>
        </p:nvCxnSpPr>
        <p:spPr>
          <a:xfrm flipH="1">
            <a:off x="27850990" y="9050666"/>
            <a:ext cx="190946" cy="15946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3398197E-6486-705C-E3D8-DFD8DC05F1F5}"/>
              </a:ext>
            </a:extLst>
          </p:cNvPr>
          <p:cNvCxnSpPr>
            <a:cxnSpLocks/>
            <a:stCxn id="469" idx="4"/>
            <a:endCxn id="450" idx="1"/>
          </p:cNvCxnSpPr>
          <p:nvPr/>
        </p:nvCxnSpPr>
        <p:spPr>
          <a:xfrm>
            <a:off x="28090288" y="9099017"/>
            <a:ext cx="113878" cy="335864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775C44C9-CC48-02A9-C110-35B9358DCD0A}"/>
              </a:ext>
            </a:extLst>
          </p:cNvPr>
          <p:cNvCxnSpPr>
            <a:cxnSpLocks/>
            <a:stCxn id="470" idx="4"/>
            <a:endCxn id="471" idx="0"/>
          </p:cNvCxnSpPr>
          <p:nvPr/>
        </p:nvCxnSpPr>
        <p:spPr>
          <a:xfrm flipH="1">
            <a:off x="27745154" y="9292672"/>
            <a:ext cx="71647" cy="233051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885B6487-E36B-ABD6-FB4A-ADEF3751C145}"/>
              </a:ext>
            </a:extLst>
          </p:cNvPr>
          <p:cNvCxnSpPr>
            <a:cxnSpLocks/>
            <a:stCxn id="433" idx="6"/>
            <a:endCxn id="470" idx="2"/>
          </p:cNvCxnSpPr>
          <p:nvPr/>
        </p:nvCxnSpPr>
        <p:spPr>
          <a:xfrm flipV="1">
            <a:off x="27541330" y="9244321"/>
            <a:ext cx="227119" cy="92028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FB2A81D3-5AC7-538C-A804-BBF2B160D40D}"/>
              </a:ext>
            </a:extLst>
          </p:cNvPr>
          <p:cNvGrpSpPr/>
          <p:nvPr/>
        </p:nvGrpSpPr>
        <p:grpSpPr>
          <a:xfrm>
            <a:off x="23272898" y="11590190"/>
            <a:ext cx="2026040" cy="338554"/>
            <a:chOff x="6882753" y="5634311"/>
            <a:chExt cx="2026040" cy="338554"/>
          </a:xfrm>
        </p:grpSpPr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7850BEF4-F063-DCF0-4C3A-0CA9747C3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5804057"/>
              <a:ext cx="562856" cy="30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1CB5AC55-5982-0D99-5989-4153DBC05588}"/>
                </a:ext>
              </a:extLst>
            </p:cNvPr>
            <p:cNvSpPr txBox="1"/>
            <p:nvPr/>
          </p:nvSpPr>
          <p:spPr>
            <a:xfrm>
              <a:off x="7445608" y="5634311"/>
              <a:ext cx="14631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Optimal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26CB2E8E-6451-B923-6C47-E53636F29F5D}"/>
              </a:ext>
            </a:extLst>
          </p:cNvPr>
          <p:cNvGrpSpPr/>
          <p:nvPr/>
        </p:nvGrpSpPr>
        <p:grpSpPr>
          <a:xfrm>
            <a:off x="24843116" y="11580537"/>
            <a:ext cx="2026040" cy="338554"/>
            <a:chOff x="6882753" y="5634311"/>
            <a:chExt cx="2026040" cy="338554"/>
          </a:xfrm>
        </p:grpSpPr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F97E8AD0-0FBB-7994-8A43-7DA9DAD3D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5804057"/>
              <a:ext cx="562856" cy="301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531A891A-3663-B335-29E9-ABE0661DFE37}"/>
                </a:ext>
              </a:extLst>
            </p:cNvPr>
            <p:cNvSpPr txBox="1"/>
            <p:nvPr/>
          </p:nvSpPr>
          <p:spPr>
            <a:xfrm>
              <a:off x="7445608" y="5634311"/>
              <a:ext cx="14631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Ref. path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839E41BA-0768-C361-CBBC-1C6DBACDF71D}"/>
              </a:ext>
            </a:extLst>
          </p:cNvPr>
          <p:cNvGrpSpPr/>
          <p:nvPr/>
        </p:nvGrpSpPr>
        <p:grpSpPr>
          <a:xfrm>
            <a:off x="26545961" y="11587236"/>
            <a:ext cx="2508477" cy="830997"/>
            <a:chOff x="6882753" y="6079606"/>
            <a:chExt cx="2177819" cy="830997"/>
          </a:xfrm>
        </p:grpSpPr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28F51707-EAD3-361F-6AEB-7DF184EFD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6252055"/>
              <a:ext cx="562856" cy="301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E23D53B3-1AF2-DFBE-49D3-98A325E426CF}"/>
                </a:ext>
              </a:extLst>
            </p:cNvPr>
            <p:cNvSpPr txBox="1"/>
            <p:nvPr/>
          </p:nvSpPr>
          <p:spPr>
            <a:xfrm>
              <a:off x="7533496" y="6079606"/>
              <a:ext cx="15270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Prob. Roadmaps with  ref. path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  <p:sp>
        <p:nvSpPr>
          <p:cNvPr id="527" name="Right Arrow 526">
            <a:extLst>
              <a:ext uri="{FF2B5EF4-FFF2-40B4-BE49-F238E27FC236}">
                <a16:creationId xmlns:a16="http://schemas.microsoft.com/office/drawing/2014/main" id="{6A6626DA-2184-092A-D77D-E452D6D9E8D8}"/>
              </a:ext>
            </a:extLst>
          </p:cNvPr>
          <p:cNvSpPr/>
          <p:nvPr/>
        </p:nvSpPr>
        <p:spPr>
          <a:xfrm>
            <a:off x="15050354" y="2525975"/>
            <a:ext cx="777221" cy="44379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8" name="Right Arrow 527">
            <a:extLst>
              <a:ext uri="{FF2B5EF4-FFF2-40B4-BE49-F238E27FC236}">
                <a16:creationId xmlns:a16="http://schemas.microsoft.com/office/drawing/2014/main" id="{CC567AEF-C3B1-4930-F6D8-14762F8BDF85}"/>
              </a:ext>
            </a:extLst>
          </p:cNvPr>
          <p:cNvSpPr/>
          <p:nvPr/>
        </p:nvSpPr>
        <p:spPr>
          <a:xfrm rot="10800000">
            <a:off x="15286868" y="4613799"/>
            <a:ext cx="638538" cy="44379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31" name="Title 1">
            <a:extLst>
              <a:ext uri="{FF2B5EF4-FFF2-40B4-BE49-F238E27FC236}">
                <a16:creationId xmlns:a16="http://schemas.microsoft.com/office/drawing/2014/main" id="{7B314C51-DFDB-76B6-F10A-664211743FC2}"/>
              </a:ext>
            </a:extLst>
          </p:cNvPr>
          <p:cNvSpPr txBox="1">
            <a:spLocks/>
          </p:cNvSpPr>
          <p:nvPr/>
        </p:nvSpPr>
        <p:spPr>
          <a:xfrm>
            <a:off x="9959593" y="6786298"/>
            <a:ext cx="622761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/>
              <a:t>Planning in 6D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Content Placeholder 3">
                <a:extLst>
                  <a:ext uri="{FF2B5EF4-FFF2-40B4-BE49-F238E27FC236}">
                    <a16:creationId xmlns:a16="http://schemas.microsoft.com/office/drawing/2014/main" id="{5493454D-3967-1C50-0A3A-6220EF7D51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3927" y="11925303"/>
                <a:ext cx="5980699" cy="11693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3105028" rtl="0" eaLnBrk="1" latinLnBrk="0" hangingPunct="1">
                  <a:lnSpc>
                    <a:spcPct val="90000"/>
                  </a:lnSpc>
                  <a:spcBef>
                    <a:spcPts val="3396"/>
                  </a:spcBef>
                  <a:buFont typeface="Arial" panose="020B0604020202020204" pitchFamily="34" charset="0"/>
                  <a:buNone/>
                  <a:defRPr sz="81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5251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79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10502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1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5754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210056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762570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31508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86759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42011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space</m:t>
                        </m:r>
                      </m:sub>
                    </m:sSub>
                  </m:oMath>
                </a14:m>
                <a:r>
                  <a:rPr lang="en-NO" sz="2000" dirty="0"/>
                  <a:t> := {All pairs of UAV positions} 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 := {All </a:t>
                </a:r>
                <a:r>
                  <a:rPr lang="en-NO" sz="2000" dirty="0">
                    <a:solidFill>
                      <a:srgbClr val="C00000"/>
                    </a:solidFill>
                  </a:rPr>
                  <a:t>feasible</a:t>
                </a:r>
                <a:r>
                  <a:rPr lang="en-NO" sz="2000" dirty="0"/>
                  <a:t> pairs of UAV positions}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Optimal path: shortest path from start to end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 </a:t>
                </a:r>
              </a:p>
            </p:txBody>
          </p:sp>
        </mc:Choice>
        <mc:Fallback xmlns="">
          <p:sp>
            <p:nvSpPr>
              <p:cNvPr id="551" name="Content Placeholder 3">
                <a:extLst>
                  <a:ext uri="{FF2B5EF4-FFF2-40B4-BE49-F238E27FC236}">
                    <a16:creationId xmlns:a16="http://schemas.microsoft.com/office/drawing/2014/main" id="{5493454D-3967-1C50-0A3A-6220EF7D5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3927" y="11925303"/>
                <a:ext cx="5980699" cy="1169396"/>
              </a:xfrm>
              <a:prstGeom prst="rect">
                <a:avLst/>
              </a:prstGeom>
              <a:blipFill>
                <a:blip r:embed="rId56"/>
                <a:stretch>
                  <a:fillRect l="-847" t="-212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DE7EA9D2-6A5A-11D3-C019-84905630636E}"/>
              </a:ext>
            </a:extLst>
          </p:cNvPr>
          <p:cNvCxnSpPr>
            <a:cxnSpLocks/>
          </p:cNvCxnSpPr>
          <p:nvPr/>
        </p:nvCxnSpPr>
        <p:spPr>
          <a:xfrm>
            <a:off x="9504684" y="1138749"/>
            <a:ext cx="37572" cy="1206177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3D016C6B-86AC-6695-BA7F-562C42F3D0D3}"/>
              </a:ext>
            </a:extLst>
          </p:cNvPr>
          <p:cNvCxnSpPr>
            <a:cxnSpLocks/>
          </p:cNvCxnSpPr>
          <p:nvPr/>
        </p:nvCxnSpPr>
        <p:spPr>
          <a:xfrm flipV="1">
            <a:off x="9570279" y="13186373"/>
            <a:ext cx="2773238" cy="142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60274DCD-D67A-C761-574D-1BFF6C024009}"/>
              </a:ext>
            </a:extLst>
          </p:cNvPr>
          <p:cNvCxnSpPr>
            <a:cxnSpLocks/>
          </p:cNvCxnSpPr>
          <p:nvPr/>
        </p:nvCxnSpPr>
        <p:spPr>
          <a:xfrm flipH="1">
            <a:off x="12307487" y="13203377"/>
            <a:ext cx="11553" cy="1199659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ED5535A8-FA15-C3C1-2E1C-6273AA7C9EE4}"/>
              </a:ext>
            </a:extLst>
          </p:cNvPr>
          <p:cNvCxnSpPr>
            <a:cxnSpLocks/>
          </p:cNvCxnSpPr>
          <p:nvPr/>
        </p:nvCxnSpPr>
        <p:spPr>
          <a:xfrm>
            <a:off x="29444289" y="19031669"/>
            <a:ext cx="0" cy="233971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93A55D4D-0028-D5F0-0A80-AED246315789}"/>
              </a:ext>
            </a:extLst>
          </p:cNvPr>
          <p:cNvCxnSpPr>
            <a:cxnSpLocks/>
          </p:cNvCxnSpPr>
          <p:nvPr/>
        </p:nvCxnSpPr>
        <p:spPr>
          <a:xfrm flipV="1">
            <a:off x="12343517" y="19017444"/>
            <a:ext cx="17091088" cy="142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93FA3710-3435-F5F1-2C51-3710DAA2C10B}"/>
              </a:ext>
            </a:extLst>
          </p:cNvPr>
          <p:cNvCxnSpPr>
            <a:cxnSpLocks/>
          </p:cNvCxnSpPr>
          <p:nvPr/>
        </p:nvCxnSpPr>
        <p:spPr>
          <a:xfrm>
            <a:off x="29444289" y="21371249"/>
            <a:ext cx="11952905" cy="974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2" name="Title 1">
            <a:extLst>
              <a:ext uri="{FF2B5EF4-FFF2-40B4-BE49-F238E27FC236}">
                <a16:creationId xmlns:a16="http://schemas.microsoft.com/office/drawing/2014/main" id="{F1ED9D66-7F6D-AB30-FCDF-3A83E1DE5CB1}"/>
              </a:ext>
            </a:extLst>
          </p:cNvPr>
          <p:cNvSpPr txBox="1">
            <a:spLocks/>
          </p:cNvSpPr>
          <p:nvPr/>
        </p:nvSpPr>
        <p:spPr>
          <a:xfrm>
            <a:off x="11693341" y="19252006"/>
            <a:ext cx="5158809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5100" dirty="0">
                <a:solidFill>
                  <a:schemeClr val="accent1"/>
                </a:solidFill>
              </a:rPr>
              <a:t>Simulation Experiments</a:t>
            </a:r>
            <a:endParaRPr lang="en-US" sz="5100" dirty="0">
              <a:solidFill>
                <a:schemeClr val="accent1"/>
              </a:solidFill>
            </a:endParaRPr>
          </a:p>
        </p:txBody>
      </p: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313EB393-4ECE-A941-D1C4-64C47774A05D}"/>
              </a:ext>
            </a:extLst>
          </p:cNvPr>
          <p:cNvCxnSpPr>
            <a:cxnSpLocks/>
          </p:cNvCxnSpPr>
          <p:nvPr/>
        </p:nvCxnSpPr>
        <p:spPr>
          <a:xfrm flipH="1">
            <a:off x="29434605" y="1868115"/>
            <a:ext cx="9684" cy="16296552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9" name="Title 1">
            <a:extLst>
              <a:ext uri="{FF2B5EF4-FFF2-40B4-BE49-F238E27FC236}">
                <a16:creationId xmlns:a16="http://schemas.microsoft.com/office/drawing/2014/main" id="{DA57BB4D-C418-AABA-ADD5-38680B230A0F}"/>
              </a:ext>
            </a:extLst>
          </p:cNvPr>
          <p:cNvSpPr txBox="1">
            <a:spLocks/>
          </p:cNvSpPr>
          <p:nvPr/>
        </p:nvSpPr>
        <p:spPr>
          <a:xfrm>
            <a:off x="-1364503" y="853932"/>
            <a:ext cx="121920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5100" dirty="0">
                <a:solidFill>
                  <a:schemeClr val="accent1"/>
                </a:solidFill>
              </a:rPr>
              <a:t>The Problem</a:t>
            </a:r>
            <a:endParaRPr lang="en-US" sz="51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1" name="Table 14">
                <a:extLst>
                  <a:ext uri="{FF2B5EF4-FFF2-40B4-BE49-F238E27FC236}">
                    <a16:creationId xmlns:a16="http://schemas.microsoft.com/office/drawing/2014/main" id="{48E733AB-0FCA-7A10-BC0E-AD3CF84A2E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755571"/>
                  </p:ext>
                </p:extLst>
              </p:nvPr>
            </p:nvGraphicFramePr>
            <p:xfrm>
              <a:off x="12453207" y="20586176"/>
              <a:ext cx="4893847" cy="463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3037">
                      <a:extLst>
                        <a:ext uri="{9D8B030D-6E8A-4147-A177-3AD203B41FA5}">
                          <a16:colId xmlns:a16="http://schemas.microsoft.com/office/drawing/2014/main" val="2727647734"/>
                        </a:ext>
                      </a:extLst>
                    </a:gridCol>
                    <a:gridCol w="879917">
                      <a:extLst>
                        <a:ext uri="{9D8B030D-6E8A-4147-A177-3AD203B41FA5}">
                          <a16:colId xmlns:a16="http://schemas.microsoft.com/office/drawing/2014/main" val="3359015475"/>
                        </a:ext>
                      </a:extLst>
                    </a:gridCol>
                    <a:gridCol w="1510893">
                      <a:extLst>
                        <a:ext uri="{9D8B030D-6E8A-4147-A177-3AD203B41FA5}">
                          <a16:colId xmlns:a16="http://schemas.microsoft.com/office/drawing/2014/main" val="329887437"/>
                        </a:ext>
                      </a:extLst>
                    </a:gridCol>
                  </a:tblGrid>
                  <a:tr h="332556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Environment </a:t>
                          </a:r>
                          <a:r>
                            <a:rPr lang="en-NO" sz="170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O" sz="170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O" sz="170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118971"/>
                      </a:ext>
                    </a:extLst>
                  </a:tr>
                  <a:tr h="578359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Area of interest</a:t>
                          </a:r>
                          <a:endParaRPr lang="en-NO" sz="17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O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𝒮</m:t>
                                </m:r>
                              </m:oMath>
                            </m:oMathPara>
                          </a14:m>
                          <a:endParaRPr lang="en-NO" sz="17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100 x 100x70 m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5489875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Height of buildings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[20,60] m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7697563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Maximum flight height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70 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4334539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r>
                            <a:rPr lang="en-NO" sz="1700" dirty="0"/>
                            <a:t>Maximum UAV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2.5 m/s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198148"/>
                      </a:ext>
                    </a:extLst>
                  </a:tr>
                  <a:tr h="5783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Absorption inside the buildings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O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1 dB/m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998479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Carrier frequency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6 GHz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57964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Bandwidth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dirty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20 MHz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1078314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Transmit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 Watt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682985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Noise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1700" dirty="0"/>
                            <a:t>-9</a:t>
                          </a:r>
                          <a:r>
                            <a:rPr lang="en-US" sz="1700" dirty="0"/>
                            <a:t>7</a:t>
                          </a:r>
                          <a:r>
                            <a:rPr lang="en-NO" sz="1700" dirty="0"/>
                            <a:t> dBm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2655319"/>
                      </a:ext>
                    </a:extLst>
                  </a:tr>
                  <a:tr h="5783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Command and control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CC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 kbps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91013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1" name="Table 14">
                <a:extLst>
                  <a:ext uri="{FF2B5EF4-FFF2-40B4-BE49-F238E27FC236}">
                    <a16:creationId xmlns:a16="http://schemas.microsoft.com/office/drawing/2014/main" id="{48E733AB-0FCA-7A10-BC0E-AD3CF84A2E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755571"/>
                  </p:ext>
                </p:extLst>
              </p:nvPr>
            </p:nvGraphicFramePr>
            <p:xfrm>
              <a:off x="12453207" y="20586176"/>
              <a:ext cx="4893847" cy="463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3037">
                      <a:extLst>
                        <a:ext uri="{9D8B030D-6E8A-4147-A177-3AD203B41FA5}">
                          <a16:colId xmlns:a16="http://schemas.microsoft.com/office/drawing/2014/main" val="2727647734"/>
                        </a:ext>
                      </a:extLst>
                    </a:gridCol>
                    <a:gridCol w="879917">
                      <a:extLst>
                        <a:ext uri="{9D8B030D-6E8A-4147-A177-3AD203B41FA5}">
                          <a16:colId xmlns:a16="http://schemas.microsoft.com/office/drawing/2014/main" val="3359015475"/>
                        </a:ext>
                      </a:extLst>
                    </a:gridCol>
                    <a:gridCol w="1510893">
                      <a:extLst>
                        <a:ext uri="{9D8B030D-6E8A-4147-A177-3AD203B41FA5}">
                          <a16:colId xmlns:a16="http://schemas.microsoft.com/office/drawing/2014/main" val="329887437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Environment </a:t>
                          </a:r>
                          <a:r>
                            <a:rPr lang="en-NO" sz="170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O" sz="170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O" sz="170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118971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Area of interest</a:t>
                          </a:r>
                          <a:endParaRPr lang="en-NO" sz="17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60417" r="-172857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100 x 100x70 m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54898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Height of buildings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275000" r="-172857" b="-9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[20,60] m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769756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Maximum flight height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388889" r="-172857" b="-8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70 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433453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NO" sz="1700" dirty="0"/>
                            <a:t>Maximum UAV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471429" r="-172857" b="-7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2.5 m/s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19814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Absorption inside the buildings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333333" r="-17285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1 dB/m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99847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Carrier frequency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742857" r="-172857" b="-48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6 GHz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5796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Bandwidth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874074" r="-172857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20 MHz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107831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Transmit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939286" r="-172857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 Watt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68298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Noise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1039286" r="-172857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1700" dirty="0"/>
                            <a:t>-9</a:t>
                          </a:r>
                          <a:r>
                            <a:rPr lang="en-US" sz="1700" dirty="0"/>
                            <a:t>7</a:t>
                          </a:r>
                          <a:r>
                            <a:rPr lang="en-NO" sz="1700" dirty="0"/>
                            <a:t> dBm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2655319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Command and control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664583" r="-172857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 kbps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91013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85" name="Picture 58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60DBC7F-476B-8F83-61FB-B48F34988912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9600007" y="-36885"/>
            <a:ext cx="1766427" cy="1766427"/>
          </a:xfrm>
          <a:prstGeom prst="rect">
            <a:avLst/>
          </a:prstGeom>
        </p:spPr>
      </p:pic>
      <p:sp>
        <p:nvSpPr>
          <p:cNvPr id="586" name="Title 1">
            <a:extLst>
              <a:ext uri="{FF2B5EF4-FFF2-40B4-BE49-F238E27FC236}">
                <a16:creationId xmlns:a16="http://schemas.microsoft.com/office/drawing/2014/main" id="{099BF3B5-1C29-C5BF-E583-05D2ACE0853A}"/>
              </a:ext>
            </a:extLst>
          </p:cNvPr>
          <p:cNvSpPr txBox="1">
            <a:spLocks/>
          </p:cNvSpPr>
          <p:nvPr/>
        </p:nvSpPr>
        <p:spPr>
          <a:xfrm>
            <a:off x="22531111" y="13751791"/>
            <a:ext cx="74803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Success is guaranteed!</a:t>
            </a:r>
          </a:p>
        </p:txBody>
      </p:sp>
    </p:spTree>
    <p:extLst>
      <p:ext uri="{BB962C8B-B14F-4D97-AF65-F5344CB8AC3E}">
        <p14:creationId xmlns:p14="http://schemas.microsoft.com/office/powerpoint/2010/main" val="81260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2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33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1486</TotalTime>
  <Words>536</Words>
  <Application>Microsoft Macintosh PowerPoint</Application>
  <PresentationFormat>Custom</PresentationFormat>
  <Paragraphs>195</Paragraphs>
  <Slides>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Probabilistic Roadmaps for Aerial Relay Path 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Roadmaps for Aerial Relay Path Planning</dc:title>
  <dc:creator>Daniel Romero</dc:creator>
  <cp:lastModifiedBy>Daniel Romero</cp:lastModifiedBy>
  <cp:revision>11</cp:revision>
  <dcterms:created xsi:type="dcterms:W3CDTF">2023-12-03T11:57:02Z</dcterms:created>
  <dcterms:modified xsi:type="dcterms:W3CDTF">2023-12-05T08:49:46Z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4114459-e220-4ae9-b339-4ebe6008cdd4_Enabled">
    <vt:lpwstr>true</vt:lpwstr>
  </property>
  <property fmtid="{D5CDD505-2E9C-101B-9397-08002B2CF9AE}" pid="3" name="MSIP_Label_b4114459-e220-4ae9-b339-4ebe6008cdd4_SetDate">
    <vt:lpwstr>2023-12-03T12:29:39Z</vt:lpwstr>
  </property>
  <property fmtid="{D5CDD505-2E9C-101B-9397-08002B2CF9AE}" pid="4" name="MSIP_Label_b4114459-e220-4ae9-b339-4ebe6008cdd4_Method">
    <vt:lpwstr>Standard</vt:lpwstr>
  </property>
  <property fmtid="{D5CDD505-2E9C-101B-9397-08002B2CF9AE}" pid="5" name="MSIP_Label_b4114459-e220-4ae9-b339-4ebe6008cdd4_Name">
    <vt:lpwstr>b4114459-e220-4ae9-b339-4ebe6008cdd4</vt:lpwstr>
  </property>
  <property fmtid="{D5CDD505-2E9C-101B-9397-08002B2CF9AE}" pid="6" name="MSIP_Label_b4114459-e220-4ae9-b339-4ebe6008cdd4_SiteId">
    <vt:lpwstr>8482881e-3699-4b3f-b135-cf4800bc1efb</vt:lpwstr>
  </property>
  <property fmtid="{D5CDD505-2E9C-101B-9397-08002B2CF9AE}" pid="7" name="MSIP_Label_b4114459-e220-4ae9-b339-4ebe6008cdd4_ActionId">
    <vt:lpwstr>afeb6445-38ca-49a3-a707-656c93aae85d</vt:lpwstr>
  </property>
  <property fmtid="{D5CDD505-2E9C-101B-9397-08002B2CF9AE}" pid="8" name="MSIP_Label_b4114459-e220-4ae9-b339-4ebe6008cdd4_ContentBits">
    <vt:lpwstr>0</vt:lpwstr>
  </property>
</Properties>
</file>